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59" r:id="rId4"/>
    <p:sldId id="282" r:id="rId5"/>
    <p:sldId id="261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3" r:id="rId16"/>
    <p:sldId id="280" r:id="rId17"/>
    <p:sldId id="284" r:id="rId18"/>
    <p:sldId id="281" r:id="rId19"/>
  </p:sldIdLst>
  <p:sldSz cx="12192000" cy="6858000"/>
  <p:notesSz cx="6858000" cy="9144000"/>
  <p:defaultTextStyle>
    <a:defPPr rtl="0"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88175" autoAdjust="0"/>
  </p:normalViewPr>
  <p:slideViewPr>
    <p:cSldViewPr snapToGrid="0">
      <p:cViewPr varScale="1">
        <p:scale>
          <a:sx n="68" d="100"/>
          <a:sy n="68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ita Dambe" userId="08da2942-587a-407c-9ae5-f5e0490d66ac" providerId="ADAL" clId="{5A85A873-92CC-4768-9B02-09D17B80AD33}"/>
    <pc:docChg chg="modSld">
      <pc:chgData name="Gunita Dambe" userId="08da2942-587a-407c-9ae5-f5e0490d66ac" providerId="ADAL" clId="{5A85A873-92CC-4768-9B02-09D17B80AD33}" dt="2025-10-30T12:40:12.274" v="0" actId="20577"/>
      <pc:docMkLst>
        <pc:docMk/>
      </pc:docMkLst>
      <pc:sldChg chg="modSp mod">
        <pc:chgData name="Gunita Dambe" userId="08da2942-587a-407c-9ae5-f5e0490d66ac" providerId="ADAL" clId="{5A85A873-92CC-4768-9B02-09D17B80AD33}" dt="2025-10-30T12:40:12.274" v="0" actId="20577"/>
        <pc:sldMkLst>
          <pc:docMk/>
          <pc:sldMk cId="2643851276" sldId="276"/>
        </pc:sldMkLst>
        <pc:spChg chg="mod">
          <ac:chgData name="Gunita Dambe" userId="08da2942-587a-407c-9ae5-f5e0490d66ac" providerId="ADAL" clId="{5A85A873-92CC-4768-9B02-09D17B80AD33}" dt="2025-10-30T12:40:12.274" v="0" actId="20577"/>
          <ac:spMkLst>
            <pc:docMk/>
            <pc:sldMk cId="2643851276" sldId="276"/>
            <ac:spMk id="2" creationId="{18A297B4-7DC7-4FE4-8663-DD13E8F8AB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lv" dirty="0"/>
            <a:t>1. darbība </a:t>
          </a:r>
          <a:r>
            <a:rPr lang="en-US" dirty="0"/>
            <a:t/>
          </a:r>
          <a:br>
            <a:rPr lang="en-US" dirty="0"/>
          </a:br>
          <a:r>
            <a:rPr lang="lv-LV" dirty="0"/>
            <a:t>PABEIGT IESĀKTO DARBĪBU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lv" dirty="0"/>
            <a:t>2. darbība</a:t>
          </a:r>
          <a:r>
            <a:rPr lang="en-US" dirty="0"/>
            <a:t/>
          </a:r>
          <a:br>
            <a:rPr lang="en-US" dirty="0"/>
          </a:br>
          <a:r>
            <a:rPr lang="lv-LV" dirty="0"/>
            <a:t>APMEKLĒT TUALETI</a:t>
          </a:r>
          <a:endParaRPr lang="lv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lv" dirty="0"/>
            <a:t>3. darbība</a:t>
          </a:r>
          <a:r>
            <a:rPr lang="en-US" dirty="0"/>
            <a:t/>
          </a:r>
          <a:br>
            <a:rPr lang="en-US" dirty="0"/>
          </a:br>
          <a:r>
            <a:rPr lang="lv-LV" dirty="0"/>
            <a:t>UZVIKT LAIKAPSTĀKĻIEM ATBILSTOŠAS DRĒBES</a:t>
          </a:r>
          <a:endParaRPr lang="lv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lv" dirty="0"/>
            <a:t>4. darbība</a:t>
          </a:r>
          <a:r>
            <a:rPr lang="en-US" dirty="0"/>
            <a:t/>
          </a:r>
          <a:br>
            <a:rPr lang="en-US" dirty="0"/>
          </a:br>
          <a:r>
            <a:rPr lang="lv-LV" dirty="0"/>
            <a:t>NEPIECIEŠAMO LIETU PAŅEMŠANA LĪDZI</a:t>
          </a:r>
          <a:endParaRPr lang="lv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r>
            <a:rPr lang="lv" dirty="0"/>
            <a:t>5. darbība</a:t>
          </a:r>
          <a:r>
            <a:rPr lang="en-US" dirty="0"/>
            <a:t/>
          </a:r>
          <a:br>
            <a:rPr lang="en-US" dirty="0"/>
          </a:br>
          <a:r>
            <a:rPr lang="lv-LV" dirty="0"/>
            <a:t>ĀRĀ IEŠANA  UN DURVJU AIZVĒRŠANA VAI AIZSLĒGŠANA</a:t>
          </a:r>
          <a:endParaRPr lang="lv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 custScaleX="88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algn="ctr" rtl="0"/>
          <a:r>
            <a:rPr lang="lv" dirty="0">
              <a:latin typeface="Arial" panose="020B0604020202020204" pitchFamily="34" charset="0"/>
              <a:cs typeface="Arial" panose="020B0604020202020204" pitchFamily="34" charset="0"/>
            </a:rPr>
            <a:t>1.drošība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dirty="0">
              <a:latin typeface="Arial" panose="020B0604020202020204" pitchFamily="34" charset="0"/>
              <a:cs typeface="Arial" panose="020B0604020202020204" pitchFamily="34" charset="0"/>
            </a:rPr>
            <a:t>SATIEKOT</a:t>
          </a:r>
        </a:p>
        <a:p>
          <a:pPr algn="ctr" rtl="0"/>
          <a:r>
            <a:rPr lang="lv-LV" dirty="0">
              <a:latin typeface="Arial" panose="020B0604020202020204" pitchFamily="34" charset="0"/>
              <a:cs typeface="Arial" panose="020B0604020202020204" pitchFamily="34" charset="0"/>
            </a:rPr>
            <a:t>SVEŠINIEKUS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algn="ctr" rtl="0"/>
          <a:r>
            <a:rPr lang="lv" dirty="0">
              <a:latin typeface="Arial" panose="020B0604020202020204" pitchFamily="34" charset="0"/>
              <a:cs typeface="Arial" panose="020B0604020202020204" pitchFamily="34" charset="0"/>
            </a:rPr>
            <a:t>2. drošība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dirty="0">
              <a:latin typeface="Arial" panose="020B0604020202020204" pitchFamily="34" charset="0"/>
              <a:cs typeface="Arial" panose="020B0604020202020204" pitchFamily="34" charset="0"/>
            </a:rPr>
            <a:t>  DZĪVNIEKI</a:t>
          </a:r>
          <a:endParaRPr lang="lv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algn="ctr" rtl="0"/>
          <a:r>
            <a:rPr lang="lv" dirty="0">
              <a:latin typeface="Arial" panose="020B0604020202020204" pitchFamily="34" charset="0"/>
              <a:cs typeface="Arial" panose="020B0604020202020204" pitchFamily="34" charset="0"/>
            </a:rPr>
            <a:t>3. drošība</a:t>
          </a:r>
        </a:p>
        <a:p>
          <a:pPr algn="ctr" rtl="0"/>
          <a:r>
            <a:rPr lang="lv" dirty="0">
              <a:latin typeface="Arial" panose="020B0604020202020204" pitchFamily="34" charset="0"/>
              <a:cs typeface="Arial" panose="020B0604020202020204" pitchFamily="34" charset="0"/>
            </a:rPr>
            <a:t>ROTAĻU LAUKUMĀ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lv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algn="ctr" rtl="0"/>
          <a:r>
            <a:rPr lang="lv" dirty="0">
              <a:latin typeface="Arial" panose="020B0604020202020204" pitchFamily="34" charset="0"/>
              <a:cs typeface="Arial" panose="020B0604020202020204" pitchFamily="34" charset="0"/>
            </a:rPr>
            <a:t>4. drošība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dirty="0">
              <a:latin typeface="Arial" panose="020B0604020202020204" pitchFamily="34" charset="0"/>
              <a:cs typeface="Arial" panose="020B0604020202020204" pitchFamily="34" charset="0"/>
            </a:rPr>
            <a:t>UZ CEĻA</a:t>
          </a:r>
          <a:endParaRPr lang="lv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algn="ctr" rtl="0"/>
          <a:r>
            <a:rPr lang="lv" dirty="0">
              <a:latin typeface="Arial" panose="020B0604020202020204" pitchFamily="34" charset="0"/>
              <a:cs typeface="Arial" panose="020B0604020202020204" pitchFamily="34" charset="0"/>
            </a:rPr>
            <a:t>5. drošība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dirty="0">
              <a:latin typeface="Arial" panose="020B0604020202020204" pitchFamily="34" charset="0"/>
              <a:cs typeface="Arial" panose="020B0604020202020204" pitchFamily="34" charset="0"/>
            </a:rPr>
            <a:t> LAIKA KONTROLE</a:t>
          </a:r>
          <a:endParaRPr lang="lv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300" kern="1200" dirty="0"/>
            <a:t>1. darbība </a:t>
          </a:r>
          <a:r>
            <a:rPr lang="en-US" sz="1300" kern="1200" dirty="0"/>
            <a:t/>
          </a:r>
          <a:br>
            <a:rPr lang="en-US" sz="1300" kern="1200" dirty="0"/>
          </a:br>
          <a:r>
            <a:rPr lang="lv-LV" sz="1300" kern="1200" dirty="0"/>
            <a:t>PABEIGT IESĀKTO DARBĪBU</a:t>
          </a:r>
          <a:endParaRPr lang="en-US" sz="1300" kern="1200" dirty="0"/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81923" y="193200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300" kern="1200" dirty="0"/>
            <a:t>2. darbība</a:t>
          </a:r>
          <a:r>
            <a:rPr lang="en-US" sz="1300" kern="1200" dirty="0"/>
            <a:t/>
          </a:r>
          <a:br>
            <a:rPr lang="en-US" sz="1300" kern="1200" dirty="0"/>
          </a:br>
          <a:r>
            <a:rPr lang="lv-LV" sz="1300" kern="1200" dirty="0"/>
            <a:t>APMEKLĒT TUALETI</a:t>
          </a:r>
          <a:endParaRPr lang="lv" sz="1300" kern="1200" dirty="0"/>
        </a:p>
      </dsp:txBody>
      <dsp:txXfrm>
        <a:off x="2081923" y="1932002"/>
        <a:ext cx="1560201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5279" y="94302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081751" y="1459372"/>
          <a:ext cx="1380529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300" kern="1200" dirty="0"/>
            <a:t>3. darbība</a:t>
          </a:r>
          <a:r>
            <a:rPr lang="en-US" sz="1300" kern="1200" dirty="0"/>
            <a:t/>
          </a:r>
          <a:br>
            <a:rPr lang="en-US" sz="1300" kern="1200" dirty="0"/>
          </a:br>
          <a:r>
            <a:rPr lang="lv-LV" sz="1300" kern="1200" dirty="0"/>
            <a:t>UZVIKT LAIKAPSTĀKĻIEM ATBILSTOŠAS DRĒBES</a:t>
          </a:r>
          <a:endParaRPr lang="lv" sz="1300" kern="1200" dirty="0"/>
        </a:p>
      </dsp:txBody>
      <dsp:txXfrm>
        <a:off x="4081751" y="1459372"/>
        <a:ext cx="1380529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300" kern="1200" dirty="0"/>
            <a:t>4. darbība</a:t>
          </a:r>
          <a:r>
            <a:rPr lang="en-US" sz="1300" kern="1200" dirty="0"/>
            <a:t/>
          </a:r>
          <a:br>
            <a:rPr lang="en-US" sz="1300" kern="1200" dirty="0"/>
          </a:br>
          <a:r>
            <a:rPr lang="lv-LV" sz="1300" kern="1200" dirty="0"/>
            <a:t>NEPIECIEŠAMO LIETU PAŅEMŠANA LĪDZI</a:t>
          </a:r>
          <a:endParaRPr lang="lv" sz="1300" kern="1200" dirty="0"/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300" kern="1200" dirty="0"/>
            <a:t>5. darbība</a:t>
          </a:r>
          <a:r>
            <a:rPr lang="en-US" sz="1300" kern="1200" dirty="0"/>
            <a:t/>
          </a:r>
          <a:br>
            <a:rPr lang="en-US" sz="1300" kern="1200" dirty="0"/>
          </a:br>
          <a:r>
            <a:rPr lang="lv-LV" sz="1300" kern="1200" dirty="0"/>
            <a:t>ĀRĀ IEŠANA  UN DURVJU AIZVĒRŠANA VAI AIZSLĒGŠANA</a:t>
          </a:r>
          <a:endParaRPr lang="lv" sz="1300" kern="1200" dirty="0"/>
        </a:p>
      </dsp:txBody>
      <dsp:txXfrm>
        <a:off x="7811898" y="514114"/>
        <a:ext cx="1560201" cy="1367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600" kern="1200" dirty="0">
              <a:latin typeface="Arial" panose="020B0604020202020204" pitchFamily="34" charset="0"/>
              <a:cs typeface="Arial" panose="020B0604020202020204" pitchFamily="34" charset="0"/>
            </a:rPr>
            <a:t>1.drošība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600" kern="1200" dirty="0">
              <a:latin typeface="Arial" panose="020B0604020202020204" pitchFamily="34" charset="0"/>
              <a:cs typeface="Arial" panose="020B0604020202020204" pitchFamily="34" charset="0"/>
            </a:rPr>
            <a:t>SATIEKOT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>
              <a:latin typeface="Arial" panose="020B0604020202020204" pitchFamily="34" charset="0"/>
              <a:cs typeface="Arial" panose="020B0604020202020204" pitchFamily="34" charset="0"/>
            </a:rPr>
            <a:t>SVEŠINIEKUS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81923" y="193200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600" kern="1200" dirty="0">
              <a:latin typeface="Arial" panose="020B0604020202020204" pitchFamily="34" charset="0"/>
              <a:cs typeface="Arial" panose="020B0604020202020204" pitchFamily="34" charset="0"/>
            </a:rPr>
            <a:t>2. drošība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600" kern="1200" dirty="0">
              <a:latin typeface="Arial" panose="020B0604020202020204" pitchFamily="34" charset="0"/>
              <a:cs typeface="Arial" panose="020B0604020202020204" pitchFamily="34" charset="0"/>
            </a:rPr>
            <a:t>  DZĪVNIEKI</a:t>
          </a:r>
          <a:endParaRPr lang="lv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1923" y="1932002"/>
        <a:ext cx="1560201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5279" y="94302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991914" y="145937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600" kern="1200" dirty="0">
              <a:latin typeface="Arial" panose="020B0604020202020204" pitchFamily="34" charset="0"/>
              <a:cs typeface="Arial" panose="020B0604020202020204" pitchFamily="34" charset="0"/>
            </a:rPr>
            <a:t>3. drošība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600" kern="1200" dirty="0">
              <a:latin typeface="Arial" panose="020B0604020202020204" pitchFamily="34" charset="0"/>
              <a:cs typeface="Arial" panose="020B0604020202020204" pitchFamily="34" charset="0"/>
            </a:rPr>
            <a:t>ROTAĻU LAUKUMĀ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lv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1914" y="1459372"/>
        <a:ext cx="1560201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600" kern="1200" dirty="0">
              <a:latin typeface="Arial" panose="020B0604020202020204" pitchFamily="34" charset="0"/>
              <a:cs typeface="Arial" panose="020B0604020202020204" pitchFamily="34" charset="0"/>
            </a:rPr>
            <a:t>4. drošība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600" kern="1200" dirty="0">
              <a:latin typeface="Arial" panose="020B0604020202020204" pitchFamily="34" charset="0"/>
              <a:cs typeface="Arial" panose="020B0604020202020204" pitchFamily="34" charset="0"/>
            </a:rPr>
            <a:t>UZ CEĻA</a:t>
          </a:r>
          <a:endParaRPr lang="lv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" sz="1600" kern="1200" dirty="0">
              <a:latin typeface="Arial" panose="020B0604020202020204" pitchFamily="34" charset="0"/>
              <a:cs typeface="Arial" panose="020B0604020202020204" pitchFamily="34" charset="0"/>
            </a:rPr>
            <a:t>5. drošība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600" kern="1200" dirty="0">
              <a:latin typeface="Arial" panose="020B0604020202020204" pitchFamily="34" charset="0"/>
              <a:cs typeface="Arial" panose="020B0604020202020204" pitchFamily="34" charset="0"/>
            </a:rPr>
            <a:t> LAIKA KONTROLE</a:t>
          </a:r>
          <a:endParaRPr lang="lv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11898" y="514114"/>
        <a:ext cx="1560201" cy="1367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5AF299C-25D9-4F5D-88CC-29FDF3FEB26F}" type="datetime1">
              <a:rPr lang="lv-LV" smtClean="0"/>
              <a:t>23.11.2025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lv-LV" smtClean="0"/>
              <a:pPr algn="r" rtl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55567BA-E478-44EF-9F21-B30988919983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v-LV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v-LV" dirty="0"/>
              <a:t>Noklikšķiniet, lai rediģētu šablona tekstu stilus</a:t>
            </a:r>
          </a:p>
          <a:p>
            <a:pPr lvl="1" rtl="0"/>
            <a:r>
              <a:rPr lang="lv-LV" dirty="0"/>
              <a:t>Otrais līmenis</a:t>
            </a:r>
          </a:p>
          <a:p>
            <a:pPr lvl="2" rtl="0"/>
            <a:r>
              <a:rPr lang="lv-LV" dirty="0"/>
              <a:t>Trešais līmenis</a:t>
            </a:r>
          </a:p>
          <a:p>
            <a:pPr lvl="3" rtl="0"/>
            <a:r>
              <a:rPr lang="lv-LV" dirty="0"/>
              <a:t>Ceturtais līmenis</a:t>
            </a:r>
          </a:p>
          <a:p>
            <a:pPr lvl="4" rtl="0"/>
            <a:r>
              <a:rPr lang="lv-LV" dirty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0041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9159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6725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lv-LV"/>
              <a:t>Noklikšķiniet, lai rediģētu šablona apakšvirsraksta stilu</a:t>
            </a:r>
            <a:endParaRPr lang="lv-LV" dirty="0"/>
          </a:p>
        </p:txBody>
      </p:sp>
      <p:sp>
        <p:nvSpPr>
          <p:cNvPr id="8" name="Datuma vietturis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610246-D121-4217-A65F-E77025A0958B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9" name="Kājenes vietturis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10" name="Slaida numura vietturis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lv-LV"/>
              <a:t>Rediģēt šablona teksta stilus</a:t>
            </a:r>
          </a:p>
          <a:p>
            <a:pPr lvl="1" rtl="0"/>
            <a:r>
              <a:rPr lang="lv-LV"/>
              <a:t>Otrais līmenis</a:t>
            </a:r>
          </a:p>
          <a:p>
            <a:pPr lvl="2" rtl="0"/>
            <a:r>
              <a:rPr lang="lv-LV"/>
              <a:t>Trešais līmenis</a:t>
            </a:r>
          </a:p>
          <a:p>
            <a:pPr lvl="3" rtl="0"/>
            <a:r>
              <a:rPr lang="lv-LV"/>
              <a:t>Ceturtais līmenis</a:t>
            </a:r>
          </a:p>
          <a:p>
            <a:pPr lvl="4" rtl="0"/>
            <a:r>
              <a:rPr lang="lv-LV"/>
              <a:t>Piektais līmenis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88FC36-C355-4FF3-9890-AAB1B8A5CF51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lv-LV"/>
              <a:t>Rediģēt šablona teksta stilus</a:t>
            </a:r>
          </a:p>
          <a:p>
            <a:pPr lvl="1" rtl="0"/>
            <a:r>
              <a:rPr lang="lv-LV"/>
              <a:t>Otrais līmenis</a:t>
            </a:r>
          </a:p>
          <a:p>
            <a:pPr lvl="2" rtl="0"/>
            <a:r>
              <a:rPr lang="lv-LV"/>
              <a:t>Trešais līmenis</a:t>
            </a:r>
          </a:p>
          <a:p>
            <a:pPr lvl="3" rtl="0"/>
            <a:r>
              <a:rPr lang="lv-LV"/>
              <a:t>Ceturtais līmenis</a:t>
            </a:r>
          </a:p>
          <a:p>
            <a:pPr lvl="4" rtl="0"/>
            <a:r>
              <a:rPr lang="lv-LV"/>
              <a:t>Piektais līmenis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F11D02-A7B5-4250-9F8A-1754247BB548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lv-LV"/>
              <a:t>Rediģēt šablona teksta stilus</a:t>
            </a:r>
          </a:p>
          <a:p>
            <a:pPr lvl="1" rtl="0"/>
            <a:r>
              <a:rPr lang="lv-LV"/>
              <a:t>Otrais līmenis</a:t>
            </a:r>
          </a:p>
          <a:p>
            <a:pPr lvl="2" rtl="0"/>
            <a:r>
              <a:rPr lang="lv-LV"/>
              <a:t>Trešais līmenis</a:t>
            </a:r>
          </a:p>
          <a:p>
            <a:pPr lvl="3" rtl="0"/>
            <a:r>
              <a:rPr lang="lv-LV"/>
              <a:t>Ceturtais līmenis</a:t>
            </a:r>
          </a:p>
          <a:p>
            <a:pPr lvl="4" rtl="0"/>
            <a:r>
              <a:rPr lang="lv-LV"/>
              <a:t>Piektais līmenis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AD59C7-6A56-4925-9A43-175080878D20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93487D3-8250-4CCC-BE36-760D5C944868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lv-LV"/>
              <a:t>Rediģēt šablona teksta stilus</a:t>
            </a:r>
          </a:p>
          <a:p>
            <a:pPr lvl="1" rtl="0"/>
            <a:r>
              <a:rPr lang="lv-LV"/>
              <a:t>Otrais līmenis</a:t>
            </a:r>
          </a:p>
          <a:p>
            <a:pPr lvl="2" rtl="0"/>
            <a:r>
              <a:rPr lang="lv-LV"/>
              <a:t>Trešais līmenis</a:t>
            </a:r>
          </a:p>
          <a:p>
            <a:pPr lvl="3" rtl="0"/>
            <a:r>
              <a:rPr lang="lv-LV"/>
              <a:t>Ceturtais līmenis</a:t>
            </a:r>
          </a:p>
          <a:p>
            <a:pPr lvl="4" rtl="0"/>
            <a:r>
              <a:rPr lang="lv-LV"/>
              <a:t>Piektais līmenis</a:t>
            </a:r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lv-LV"/>
              <a:t>Rediģēt šablona teksta stilus</a:t>
            </a:r>
          </a:p>
          <a:p>
            <a:pPr lvl="1" rtl="0"/>
            <a:r>
              <a:rPr lang="lv-LV"/>
              <a:t>Otrais līmenis</a:t>
            </a:r>
          </a:p>
          <a:p>
            <a:pPr lvl="2" rtl="0"/>
            <a:r>
              <a:rPr lang="lv-LV"/>
              <a:t>Trešais līmenis</a:t>
            </a:r>
          </a:p>
          <a:p>
            <a:pPr lvl="3" rtl="0"/>
            <a:r>
              <a:rPr lang="lv-LV"/>
              <a:t>Ceturtais līmenis</a:t>
            </a:r>
          </a:p>
          <a:p>
            <a:pPr lvl="4" rtl="0"/>
            <a:r>
              <a:rPr lang="lv-LV"/>
              <a:t>Piektais līmenis</a:t>
            </a:r>
            <a:endParaRPr lang="lv-LV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E129BD-C831-4590-8421-BB7A46DD79C5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lv-LV"/>
              <a:t>Rediģēt šablona teksta stilus</a:t>
            </a:r>
          </a:p>
          <a:p>
            <a:pPr lvl="1" rtl="0"/>
            <a:r>
              <a:rPr lang="lv-LV"/>
              <a:t>Otrais līmenis</a:t>
            </a:r>
          </a:p>
          <a:p>
            <a:pPr lvl="2" rtl="0"/>
            <a:r>
              <a:rPr lang="lv-LV"/>
              <a:t>Trešais līmenis</a:t>
            </a:r>
          </a:p>
          <a:p>
            <a:pPr lvl="3" rtl="0"/>
            <a:r>
              <a:rPr lang="lv-LV"/>
              <a:t>Ceturtais līmenis</a:t>
            </a:r>
          </a:p>
          <a:p>
            <a:pPr lvl="4" rtl="0"/>
            <a:r>
              <a:rPr lang="lv-LV"/>
              <a:t>Piektais līmenis</a:t>
            </a:r>
            <a:endParaRPr lang="lv-LV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lv-LV"/>
              <a:t>Rediģēt šablona teksta stilus</a:t>
            </a:r>
          </a:p>
          <a:p>
            <a:pPr lvl="1" rtl="0"/>
            <a:r>
              <a:rPr lang="lv-LV"/>
              <a:t>Otrais līmenis</a:t>
            </a:r>
          </a:p>
          <a:p>
            <a:pPr lvl="2" rtl="0"/>
            <a:r>
              <a:rPr lang="lv-LV"/>
              <a:t>Trešais līmenis</a:t>
            </a:r>
          </a:p>
          <a:p>
            <a:pPr lvl="3" rtl="0"/>
            <a:r>
              <a:rPr lang="lv-LV"/>
              <a:t>Ceturtais līmenis</a:t>
            </a:r>
          </a:p>
          <a:p>
            <a:pPr lvl="4" rtl="0"/>
            <a:r>
              <a:rPr lang="lv-LV"/>
              <a:t>Piektais līmenis</a:t>
            </a:r>
            <a:endParaRPr lang="lv-LV" dirty="0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94327F-9A92-4565-9D7A-059F5F52E6D8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5443DC-2631-4EA5-8FA8-7FBE4DAC9AC0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508E3D-CC97-439E-BE17-0B45BAFA5454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lv-LV"/>
              <a:t>Rediģēt šablona teksta stilus</a:t>
            </a:r>
          </a:p>
          <a:p>
            <a:pPr lvl="1" rtl="0"/>
            <a:r>
              <a:rPr lang="lv-LV"/>
              <a:t>Otrais līmenis</a:t>
            </a:r>
          </a:p>
          <a:p>
            <a:pPr lvl="2" rtl="0"/>
            <a:r>
              <a:rPr lang="lv-LV"/>
              <a:t>Trešais līmenis</a:t>
            </a:r>
          </a:p>
          <a:p>
            <a:pPr lvl="3" rtl="0"/>
            <a:r>
              <a:rPr lang="lv-LV"/>
              <a:t>Ceturtais līmenis</a:t>
            </a:r>
          </a:p>
          <a:p>
            <a:pPr lvl="4" rtl="0"/>
            <a:r>
              <a:rPr lang="lv-LV"/>
              <a:t>Piektais līmenis</a:t>
            </a:r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D64280-AADE-4739-8925-360AE6AFF69B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lv-LV"/>
              <a:t>Rediģēt šablona virsraksta stilu</a:t>
            </a:r>
            <a:endParaRPr lang="lv-LV" dirty="0"/>
          </a:p>
        </p:txBody>
      </p:sp>
      <p:sp>
        <p:nvSpPr>
          <p:cNvPr id="8" name="Taisnstūris ar noapaļotiem stūriem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sp>
        <p:nvSpPr>
          <p:cNvPr id="3" name="Attēla vietturis 2" descr="Tukšs vietturis attēla pievienošanai. Noklikšķiniet uz viettura un atlasiet attēlu, ko vēlaties pievienot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lv-LV" dirty="0"/>
              <a:t>Noklikšķiniet uz ikonas, lai pievienotu attēlu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93AE20-F73C-45F7-B712-88AB90283FED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v-LV" dirty="0"/>
              <a:t>Noklikšķiniet, lai rediģētu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v-LV" dirty="0"/>
              <a:t>Noklikšķiniet, lai rediģētu šablona tekstu stilus</a:t>
            </a:r>
          </a:p>
          <a:p>
            <a:pPr lvl="1" rtl="0"/>
            <a:r>
              <a:rPr lang="lv-LV" dirty="0"/>
              <a:t>Otrais līmenis</a:t>
            </a:r>
          </a:p>
          <a:p>
            <a:pPr lvl="2" rtl="0"/>
            <a:r>
              <a:rPr lang="lv-LV" dirty="0"/>
              <a:t>Trešais līmenis</a:t>
            </a:r>
          </a:p>
          <a:p>
            <a:pPr lvl="3" rtl="0"/>
            <a:r>
              <a:rPr lang="lv-LV" dirty="0"/>
              <a:t>Ceturtais līmenis</a:t>
            </a:r>
          </a:p>
          <a:p>
            <a:pPr lvl="4" rtl="0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6264325D-EC05-49E1-85FE-94168116C161}" type="datetime1">
              <a:rPr lang="lv-LV" smtClean="0"/>
              <a:pPr/>
              <a:t>23.11.2025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065214" y="1600200"/>
            <a:ext cx="6727064" cy="838200"/>
          </a:xfrm>
        </p:spPr>
        <p:txBody>
          <a:bodyPr rtlCol="0">
            <a:normAutofit/>
          </a:bodyPr>
          <a:lstStyle/>
          <a:p>
            <a:pPr algn="ctr" rtl="0"/>
            <a:r>
              <a:rPr lang="lv-LV" sz="4800" dirty="0">
                <a:latin typeface="Arial" panose="020B0604020202020204" pitchFamily="34" charset="0"/>
                <a:cs typeface="Arial" panose="020B0604020202020204" pitchFamily="34" charset="0"/>
              </a:rPr>
              <a:t>Sociālais stāsts 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065213" y="3108803"/>
            <a:ext cx="7091361" cy="1310797"/>
          </a:xfrm>
        </p:spPr>
        <p:txBody>
          <a:bodyPr rtlCol="0">
            <a:normAutofit/>
          </a:bodyPr>
          <a:lstStyle/>
          <a:p>
            <a:pPr algn="ctr" rtl="0"/>
            <a: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  <a:t>EJU ĀRĀ  PASTAIGĀTIES!</a:t>
            </a:r>
          </a:p>
          <a:p>
            <a:pPr algn="r" rtl="0"/>
            <a:endParaRPr lang="lv-LV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r>
              <a:rPr lang="lv-LV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SAGATAVOJA DACE ŪDRE</a:t>
            </a:r>
          </a:p>
          <a:p>
            <a:pPr algn="r" rtl="0"/>
            <a:r>
              <a:rPr lang="lv-LV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2024./2025. M.G.</a:t>
            </a:r>
          </a:p>
          <a:p>
            <a:pPr algn="ctr" rtl="0"/>
            <a:endParaRPr lang="lv-LV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F143ACB-47EE-481C-AA57-ABA9BB71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12" y="1815549"/>
            <a:ext cx="2743201" cy="2292626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PAŅĒM LĪDZI ATSLĒGAS UN TELEFONU!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FFC73DD-7368-40C0-B4D3-3D3EF6ABD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7614" y="4280453"/>
            <a:ext cx="2743200" cy="1434548"/>
          </a:xfrm>
        </p:spPr>
        <p:txBody>
          <a:bodyPr>
            <a:normAutofit/>
          </a:bodyPr>
          <a:lstStyle/>
          <a:p>
            <a:pPr algn="ctr"/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Paskaties vai telefons ir uzlādēts!</a:t>
            </a:r>
          </a:p>
        </p:txBody>
      </p:sp>
      <p:pic>
        <p:nvPicPr>
          <p:cNvPr id="6158" name="Picture 14" descr="Abloy PROTEC2 CLIQ Connect - RA-Lock Security Solutions - OEM &amp; Access  Control">
            <a:extLst>
              <a:ext uri="{FF2B5EF4-FFF2-40B4-BE49-F238E27FC236}">
                <a16:creationId xmlns:a16="http://schemas.microsoft.com/office/drawing/2014/main" id="{3193D110-3BA0-418A-8F27-B4D379559BD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 b="15517"/>
          <a:stretch>
            <a:fillRect/>
          </a:stretch>
        </p:blipFill>
        <p:spPr bwMode="auto">
          <a:xfrm>
            <a:off x="1408112" y="647700"/>
            <a:ext cx="4263909" cy="2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USB nozīmīte Štrope ID kartes virve Mobilais telefons Kakla siksna Sporta  zāle Atslēgu turētājs Mobilā tālruņa siksnas iegādāties lēti - izdevīgas  cenas, bezmaksas piegāde, reālas atsauksmes ar fotogrāfijām - Joom">
            <a:extLst>
              <a:ext uri="{FF2B5EF4-FFF2-40B4-BE49-F238E27FC236}">
                <a16:creationId xmlns:a16="http://schemas.microsoft.com/office/drawing/2014/main" id="{6A6C2B5B-DB64-4C8B-A603-9F4012E4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56" y="2625435"/>
            <a:ext cx="2686049" cy="26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9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C967EFE-2483-472B-8D1C-85AAC7B4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1618662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AIZVER UN AIZSLĒDZ DURVIS!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CCD8EB2-46B0-4CE0-AD04-AACC064AC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Pārbaudi vai aizslēdzi durvis!</a:t>
            </a:r>
          </a:p>
        </p:txBody>
      </p:sp>
      <p:pic>
        <p:nvPicPr>
          <p:cNvPr id="7170" name="Picture 2" descr="ASSA 2000 &quot; SOS avārijas durvju slēdzeņu atvēršana, auto atslēgu serviss,  darbnīca Rīgā">
            <a:extLst>
              <a:ext uri="{FF2B5EF4-FFF2-40B4-BE49-F238E27FC236}">
                <a16:creationId xmlns:a16="http://schemas.microsoft.com/office/drawing/2014/main" id="{3A991BEA-134E-4217-A50B-0F404D172BE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4" b="305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6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E8CC9E0-1115-4786-A508-1D827ADB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1" y="1330037"/>
            <a:ext cx="3808414" cy="2098964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NEUZTICIES SVEŠINIEKIEM!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62A5446D-96C2-453E-9DCC-08EEF404F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Sauc «Palīgā!» vai «Tas nav mans tētis (mamma)!»</a:t>
            </a:r>
          </a:p>
        </p:txBody>
      </p:sp>
      <p:pic>
        <p:nvPicPr>
          <p:cNvPr id="1028" name="Picture 4" descr="“Drošība attiecībās ar svešiniekiem” 1.-3. klase, Klases st.">
            <a:extLst>
              <a:ext uri="{FF2B5EF4-FFF2-40B4-BE49-F238E27FC236}">
                <a16:creationId xmlns:a16="http://schemas.microsoft.com/office/drawing/2014/main" id="{AC3D80D0-AF50-45AA-9E86-9E2A183544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24" y="1102886"/>
            <a:ext cx="6159824" cy="34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07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9C9C8AE-E60C-41BC-9CBA-36EA523A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12" y="1884218"/>
            <a:ext cx="2743201" cy="1648691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NETUVOJIES SVEŠIEM DZĪVNIEKIEM!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3FF31BC-FC1F-45BF-BFD2-3FFF8F8CD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Esi piesardzīgs!</a:t>
            </a:r>
          </a:p>
        </p:txBody>
      </p:sp>
      <p:pic>
        <p:nvPicPr>
          <p:cNvPr id="2050" name="Picture 2" descr="https://lvportals.lv/wwwraksti/TEMAS/2015/JANVARIS/BILDES_LIELAS/SUNS.JPG">
            <a:extLst>
              <a:ext uri="{FF2B5EF4-FFF2-40B4-BE49-F238E27FC236}">
                <a16:creationId xmlns:a16="http://schemas.microsoft.com/office/drawing/2014/main" id="{3CE18210-59C2-47B5-9B00-620D43129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029950"/>
            <a:ext cx="6284623" cy="418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2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87C0EBC-C8A7-466E-BC5A-29DF9F80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128" y="1647653"/>
            <a:ext cx="3115685" cy="2493818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IEVĒRO DROŠĪBU UN NOTEIKUMUS ROTAĻU LAUKUMĀ!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6A515C7-A90D-47DF-8931-D624AE23A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Esi uzmanīgs un pieskati savas mantas!</a:t>
            </a:r>
          </a:p>
        </p:txBody>
      </p:sp>
      <p:pic>
        <p:nvPicPr>
          <p:cNvPr id="3074" name="Picture 2" descr="Nordeķu parkā top jauns bērnu rotaļu laukums | Rīgas valstspilsētas  pašvaldība">
            <a:extLst>
              <a:ext uri="{FF2B5EF4-FFF2-40B4-BE49-F238E27FC236}">
                <a16:creationId xmlns:a16="http://schemas.microsoft.com/office/drawing/2014/main" id="{27816112-E623-4419-BE66-EADFCB7289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967741"/>
            <a:ext cx="6721470" cy="385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7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19E1578-C4DA-4614-BC05-792E244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528" y="1482436"/>
            <a:ext cx="2963286" cy="2341419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IEVĒRO DROŠĪBAS NOTEIKUMUS UZ CEĻA UN TĀ TUVUMĀ!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137CF8C5-6FB5-4A4B-B93D-FE510E6C2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394" y="4516582"/>
            <a:ext cx="2358315" cy="1039090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Esi uzmanīgs !</a:t>
            </a:r>
          </a:p>
        </p:txBody>
      </p:sp>
      <p:pic>
        <p:nvPicPr>
          <p:cNvPr id="6152" name="Picture 8" descr="Ceļa šķērsošana">
            <a:extLst>
              <a:ext uri="{FF2B5EF4-FFF2-40B4-BE49-F238E27FC236}">
                <a16:creationId xmlns:a16="http://schemas.microsoft.com/office/drawing/2014/main" id="{07C182DF-13F7-4614-B35C-70F4F559A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906731"/>
            <a:ext cx="5071533" cy="39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50F219C-CD27-43C4-9268-9C196787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12" y="1856509"/>
            <a:ext cx="2743201" cy="1454727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PASKATIES PULKSTENĪ!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F4CF7953-4F0B-4EE7-B2D7-D0F3EFB1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Atceries cikos tev jābūt mājās!</a:t>
            </a:r>
          </a:p>
        </p:txBody>
      </p:sp>
      <p:pic>
        <p:nvPicPr>
          <p:cNvPr id="4098" name="Picture 2" descr="Mobilais telefons un pulkstenis MyPhone Hammer Construction + Hammer Watch  Plus, 128 GB, melna - Ksenukai.lv">
            <a:extLst>
              <a:ext uri="{FF2B5EF4-FFF2-40B4-BE49-F238E27FC236}">
                <a16:creationId xmlns:a16="http://schemas.microsoft.com/office/drawing/2014/main" id="{EE0A1420-1F54-4607-9270-D3F66DE20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533400"/>
            <a:ext cx="4329545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9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8A297B4-7DC7-4FE4-8663-DD13E8F8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1260764"/>
            <a:ext cx="9372600" cy="2729345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  <a:t>ESI LEPNS PAR SAVU SASNIEGUMU </a:t>
            </a:r>
            <a:b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  <a:t>BŪT PATSTĀVĪGAM!</a:t>
            </a:r>
          </a:p>
        </p:txBody>
      </p:sp>
    </p:spTree>
    <p:extLst>
      <p:ext uri="{BB962C8B-B14F-4D97-AF65-F5344CB8AC3E}">
        <p14:creationId xmlns:p14="http://schemas.microsoft.com/office/powerpoint/2010/main" val="62979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vēlējumi jaukai dienai, dzimšanas dienā vai citos svētkos – Kremi">
            <a:extLst>
              <a:ext uri="{FF2B5EF4-FFF2-40B4-BE49-F238E27FC236}">
                <a16:creationId xmlns:a16="http://schemas.microsoft.com/office/drawing/2014/main" id="{2468D981-EE7F-4E56-9060-C8A97F0C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89" y="784487"/>
            <a:ext cx="8312728" cy="552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2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8A297B4-7DC7-4FE4-8663-DD13E8F8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3006436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  <a:t>ŠIS STĀSTS TEV PALĪDZĒS PATSTĀVĪGI  SAGATAVOTIES, LAI </a:t>
            </a:r>
            <a:b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  <a:t> DOTOS ĀRĀ!</a:t>
            </a:r>
          </a:p>
        </p:txBody>
      </p:sp>
    </p:spTree>
    <p:extLst>
      <p:ext uri="{BB962C8B-B14F-4D97-AF65-F5344CB8AC3E}">
        <p14:creationId xmlns:p14="http://schemas.microsoft.com/office/powerpoint/2010/main" val="264385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dirty="0"/>
              <a:t>ĀRĀ IEŠANAS POSMI</a:t>
            </a:r>
          </a:p>
        </p:txBody>
      </p:sp>
      <p:graphicFrame>
        <p:nvGraphicFramePr>
          <p:cNvPr id="15" name="Satura vietturis 14" descr="Pakāpienveida procesu shēma, kurā ir attēlotas 5 darbības augošā secībā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47513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PASTAIGAS DROŠĪBAS POSMI</a:t>
            </a:r>
          </a:p>
        </p:txBody>
      </p:sp>
      <p:graphicFrame>
        <p:nvGraphicFramePr>
          <p:cNvPr id="15" name="Satura vietturis 14" descr="Pakāpienveida procesu shēma, kurā ir attēlotas 5 darbības augošā secībā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696257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77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727282" y="2385391"/>
            <a:ext cx="2963863" cy="1630018"/>
          </a:xfrm>
        </p:spPr>
        <p:txBody>
          <a:bodyPr rtlCol="0">
            <a:normAutofit/>
          </a:bodyPr>
          <a:lstStyle/>
          <a:p>
            <a:pPr algn="ctr" rtl="0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PABEIDZ IESĀKOS DARBUS</a:t>
            </a:r>
            <a:r>
              <a:rPr lang="lv-LV" sz="3200" dirty="0"/>
              <a:t>!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Darbus veic rūpīgi!</a:t>
            </a:r>
          </a:p>
        </p:txBody>
      </p:sp>
      <p:pic>
        <p:nvPicPr>
          <p:cNvPr id="1026" name="Picture 2" descr="Rimi - Kārtība bērna istabā – kā bērnam to iemācīt?">
            <a:extLst>
              <a:ext uri="{FF2B5EF4-FFF2-40B4-BE49-F238E27FC236}">
                <a16:creationId xmlns:a16="http://schemas.microsoft.com/office/drawing/2014/main" id="{8A915E76-E659-4E03-B414-9E360F434BF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17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D00CC7F-D7B5-4C47-A501-94DCDDD1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921" y="1925783"/>
            <a:ext cx="3040169" cy="1503218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SAKĀRTO ROTAĻLIETAS!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13AF7355-EDED-41CA-AD81-C44A7FD14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6921" y="4583187"/>
            <a:ext cx="2913891" cy="1131813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Esi pacietīgs veicot    darbu!</a:t>
            </a:r>
          </a:p>
        </p:txBody>
      </p:sp>
      <p:pic>
        <p:nvPicPr>
          <p:cNvPr id="2050" name="Picture 2" descr="Vienmēr kārtība? Kā uzturēt kārtīgu vidi, ja mājās ir bērns? – AUGT KOPĀ">
            <a:extLst>
              <a:ext uri="{FF2B5EF4-FFF2-40B4-BE49-F238E27FC236}">
                <a16:creationId xmlns:a16="http://schemas.microsoft.com/office/drawing/2014/main" id="{87A01287-B114-48CB-A614-05322D729D7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0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84903DE-92F1-4BE9-847A-269BFED6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064" y="2504661"/>
            <a:ext cx="3012750" cy="1338469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APMEKLĒ TUALETI!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6A462BA-671E-4B9F-A217-8DF609EA7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Izmanto tualetes papīru!</a:t>
            </a:r>
          </a:p>
        </p:txBody>
      </p:sp>
      <p:pic>
        <p:nvPicPr>
          <p:cNvPr id="3076" name="Picture 4" descr="Tualete — Vikipēdija">
            <a:extLst>
              <a:ext uri="{FF2B5EF4-FFF2-40B4-BE49-F238E27FC236}">
                <a16:creationId xmlns:a16="http://schemas.microsoft.com/office/drawing/2014/main" id="{A2F67851-93BD-4912-9854-980066ED125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4" b="19074"/>
          <a:stretch>
            <a:fillRect/>
          </a:stretch>
        </p:blipFill>
        <p:spPr bwMode="auto">
          <a:xfrm>
            <a:off x="1420813" y="686766"/>
            <a:ext cx="6629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4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BDE7131-11E3-49EC-9F3A-E7AB8182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818" y="1722783"/>
            <a:ext cx="3214255" cy="2239617"/>
          </a:xfrm>
        </p:spPr>
        <p:txBody>
          <a:bodyPr>
            <a:noAutofit/>
          </a:bodyPr>
          <a:lstStyle/>
          <a:p>
            <a:r>
              <a:rPr lang="lv-LV" sz="3200" dirty="0">
                <a:latin typeface="Arial" panose="020B0604020202020204" pitchFamily="34" charset="0"/>
                <a:cs typeface="Arial" panose="020B0604020202020204" pitchFamily="34" charset="0"/>
              </a:rPr>
              <a:t>PASKATIES ĀRĀ PA LOGU, KĀDI IR LAIKAPSTĀKĻI!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F88C836-8531-4B5C-81AF-6E3227059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Paskaties, ko rāda termometrs </a:t>
            </a:r>
            <a:r>
              <a:rPr lang="lv-LV" sz="2000">
                <a:latin typeface="Arial" panose="020B0604020202020204" pitchFamily="34" charset="0"/>
                <a:cs typeface="Arial" panose="020B0604020202020204" pitchFamily="34" charset="0"/>
              </a:rPr>
              <a:t>aiz loga!</a:t>
            </a: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Laikapstākļi - TaDo Bode">
            <a:extLst>
              <a:ext uri="{FF2B5EF4-FFF2-40B4-BE49-F238E27FC236}">
                <a16:creationId xmlns:a16="http://schemas.microsoft.com/office/drawing/2014/main" id="{7B9828ED-476B-4123-A75A-3A3C510E09E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 b="155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7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619404-262D-439C-A146-EF927DBF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UZVELC LAIKA APSTĀKĻIEM ATBILSTOŠU APĢĒRBU UN APAVUS!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E0AF2E4-7A9A-4088-BF2B-6CDD6937E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Paskaties spogulī pirms dodies ārā!</a:t>
            </a:r>
          </a:p>
        </p:txBody>
      </p:sp>
      <p:pic>
        <p:nvPicPr>
          <p:cNvPr id="5122" name="Picture 2" descr="Gadalaiki un apģērbs.">
            <a:extLst>
              <a:ext uri="{FF2B5EF4-FFF2-40B4-BE49-F238E27FC236}">
                <a16:creationId xmlns:a16="http://schemas.microsoft.com/office/drawing/2014/main" id="{5CABAC37-774A-49AC-8D14-C89B4A12DEB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 b="268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54139"/>
      </p:ext>
    </p:extLst>
  </p:cSld>
  <p:clrMapOvr>
    <a:masterClrMapping/>
  </p:clrMapOvr>
</p:sld>
</file>

<file path=ppt/theme/theme1.xml><?xml version="1.0" encoding="utf-8"?>
<a:theme xmlns:a="http://schemas.openxmlformats.org/drawingml/2006/main" name="Bērni rotaļāja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54_TF03461883" id="{3C316168-3C74-421E-AB6D-9CDCCE12253E}" vid="{DED294C7-508F-461E-BE54-BBACCCCA7236}"/>
    </a:ext>
  </a:extLst>
</a:theme>
</file>

<file path=ppt/theme/theme2.xml><?xml version="1.0" encoding="utf-8"?>
<a:theme xmlns:a="http://schemas.openxmlformats.org/drawingml/2006/main" name="Office dizains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Izglītības tēmas prezentācija ar bērnu rotaļu motīvu noformējumu (zīmēta platekrāna ilustrācija)</Template>
  <TotalTime>370</TotalTime>
  <Words>259</Words>
  <Application>Microsoft Office PowerPoint</Application>
  <PresentationFormat>Platekrāna</PresentationFormat>
  <Paragraphs>49</Paragraphs>
  <Slides>18</Slides>
  <Notes>4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2" baseType="lpstr">
      <vt:lpstr>Arial</vt:lpstr>
      <vt:lpstr>Euphemia</vt:lpstr>
      <vt:lpstr>Wingdings</vt:lpstr>
      <vt:lpstr>Bērni rotaļājas 16x9</vt:lpstr>
      <vt:lpstr>Sociālais stāsts </vt:lpstr>
      <vt:lpstr>ŠIS STĀSTS TEV PALĪDZĒS PATSTĀVĪGI  SAGATAVOTIES, LAI   DOTOS ĀRĀ!</vt:lpstr>
      <vt:lpstr>ĀRĀ IEŠANAS POSMI</vt:lpstr>
      <vt:lpstr>PASTAIGAS DROŠĪBAS POSMI</vt:lpstr>
      <vt:lpstr>PABEIDZ IESĀKOS DARBUS!</vt:lpstr>
      <vt:lpstr>SAKĀRTO ROTAĻLIETAS!</vt:lpstr>
      <vt:lpstr>APMEKLĒ TUALETI!</vt:lpstr>
      <vt:lpstr>PASKATIES ĀRĀ PA LOGU, KĀDI IR LAIKAPSTĀKĻI!</vt:lpstr>
      <vt:lpstr>UZVELC LAIKA APSTĀKĻIEM ATBILSTOŠU APĢĒRBU UN APAVUS!</vt:lpstr>
      <vt:lpstr>PAŅĒM LĪDZI ATSLĒGAS UN TELEFONU!</vt:lpstr>
      <vt:lpstr>AIZVER UN AIZSLĒDZ DURVIS!</vt:lpstr>
      <vt:lpstr>NEUZTICIES SVEŠINIEKIEM!</vt:lpstr>
      <vt:lpstr>NETUVOJIES SVEŠIEM DZĪVNIEKIEM!</vt:lpstr>
      <vt:lpstr>IEVĒRO DROŠĪBU UN NOTEIKUMUS ROTAĻU LAUKUMĀ!</vt:lpstr>
      <vt:lpstr>IEVĒRO DROŠĪBAS NOTEIKUMUS UZ CEĻA UN TĀ TUVUMĀ!</vt:lpstr>
      <vt:lpstr>PASKATIES PULKSTENĪ!</vt:lpstr>
      <vt:lpstr>ESI LEPNS PAR SAVU SASNIEGUMU  BŪT PATSTĀVĪGAM!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Virsraksta izkārtojums</dc:title>
  <dc:creator>Dace Ūdre</dc:creator>
  <cp:lastModifiedBy>Elīna Ivanāne</cp:lastModifiedBy>
  <cp:revision>45</cp:revision>
  <dcterms:created xsi:type="dcterms:W3CDTF">2025-03-06T13:04:07Z</dcterms:created>
  <dcterms:modified xsi:type="dcterms:W3CDTF">2025-11-23T10:43:54Z</dcterms:modified>
</cp:coreProperties>
</file>