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/>
              <a:t>Noklikšķiniet, lai rediģētu šablona apakšvirsraksta stilu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48A87A34-81AB-432B-8DAE-1953F412C126}" type="datetimeFigureOut">
              <a:rPr lang="en-US" dirty="0"/>
              <a:pPr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v-LV"/>
              <a:t>Noklikšķiniet uz ikonas, lai pievienotu attēlu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D7C65B7A-9C03-4AFF-B57C-F80CA863AB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dirty="0" err="1"/>
              <a:t>How</a:t>
            </a:r>
            <a:r>
              <a:rPr lang="lv-LV" dirty="0"/>
              <a:t> do I </a:t>
            </a:r>
            <a:r>
              <a:rPr lang="lv-LV" dirty="0" err="1"/>
              <a:t>get</a:t>
            </a:r>
            <a:r>
              <a:rPr lang="lv-LV" dirty="0"/>
              <a:t> to </a:t>
            </a:r>
            <a:r>
              <a:rPr lang="lv-LV" dirty="0" err="1"/>
              <a:t>the</a:t>
            </a:r>
            <a:r>
              <a:rPr lang="lv-LV" dirty="0"/>
              <a:t>…?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7AD38565-D18C-4344-B2D5-7412325122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lv-LV" dirty="0" err="1"/>
              <a:t>Giving</a:t>
            </a:r>
            <a:r>
              <a:rPr lang="lv-LV" dirty="0"/>
              <a:t> </a:t>
            </a:r>
            <a:r>
              <a:rPr lang="lv-LV" dirty="0" err="1"/>
              <a:t>directions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817174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ttēls 1">
            <a:extLst>
              <a:ext uri="{FF2B5EF4-FFF2-40B4-BE49-F238E27FC236}">
                <a16:creationId xmlns:a16="http://schemas.microsoft.com/office/drawing/2014/main" id="{F90E6251-96D9-4D67-B9B9-143D09B69C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384" y="788548"/>
            <a:ext cx="2708152" cy="26160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Taisnstūris 2">
            <a:extLst>
              <a:ext uri="{FF2B5EF4-FFF2-40B4-BE49-F238E27FC236}">
                <a16:creationId xmlns:a16="http://schemas.microsoft.com/office/drawing/2014/main" id="{F94361A9-CA24-4906-86DE-7595A2F82F2E}"/>
              </a:ext>
            </a:extLst>
          </p:cNvPr>
          <p:cNvSpPr/>
          <p:nvPr/>
        </p:nvSpPr>
        <p:spPr>
          <a:xfrm>
            <a:off x="612559" y="3764132"/>
            <a:ext cx="2920754" cy="3817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 err="1"/>
              <a:t>Turn</a:t>
            </a:r>
            <a:r>
              <a:rPr lang="lv-LV" dirty="0"/>
              <a:t> </a:t>
            </a:r>
            <a:r>
              <a:rPr lang="lv-LV" dirty="0" err="1"/>
              <a:t>left</a:t>
            </a:r>
            <a:r>
              <a:rPr lang="lv-LV" dirty="0"/>
              <a:t>!</a:t>
            </a:r>
          </a:p>
        </p:txBody>
      </p:sp>
      <p:pic>
        <p:nvPicPr>
          <p:cNvPr id="4" name="Attēls 3">
            <a:extLst>
              <a:ext uri="{FF2B5EF4-FFF2-40B4-BE49-F238E27FC236}">
                <a16:creationId xmlns:a16="http://schemas.microsoft.com/office/drawing/2014/main" id="{C00D811D-3A21-4CC1-BD68-AACCB1C865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1193" y="788548"/>
            <a:ext cx="2752020" cy="264045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Taisnstūris 4">
            <a:extLst>
              <a:ext uri="{FF2B5EF4-FFF2-40B4-BE49-F238E27FC236}">
                <a16:creationId xmlns:a16="http://schemas.microsoft.com/office/drawing/2014/main" id="{C50CE33E-1C11-435C-BEE6-5DA1F2F5C0B4}"/>
              </a:ext>
            </a:extLst>
          </p:cNvPr>
          <p:cNvSpPr/>
          <p:nvPr/>
        </p:nvSpPr>
        <p:spPr>
          <a:xfrm>
            <a:off x="4234649" y="3764132"/>
            <a:ext cx="2920754" cy="3817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 err="1"/>
              <a:t>Turn</a:t>
            </a:r>
            <a:r>
              <a:rPr lang="lv-LV" dirty="0"/>
              <a:t> </a:t>
            </a:r>
            <a:r>
              <a:rPr lang="lv-LV" dirty="0" err="1"/>
              <a:t>right</a:t>
            </a:r>
            <a:r>
              <a:rPr lang="lv-LV" dirty="0"/>
              <a:t>!</a:t>
            </a:r>
          </a:p>
        </p:txBody>
      </p:sp>
      <p:pic>
        <p:nvPicPr>
          <p:cNvPr id="6" name="Attēls 5">
            <a:extLst>
              <a:ext uri="{FF2B5EF4-FFF2-40B4-BE49-F238E27FC236}">
                <a16:creationId xmlns:a16="http://schemas.microsoft.com/office/drawing/2014/main" id="{E2B9A814-9616-42D8-A8B6-0B5545B13C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69870" y="747111"/>
            <a:ext cx="2714625" cy="26574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7" name="Taisnstūris 6">
            <a:extLst>
              <a:ext uri="{FF2B5EF4-FFF2-40B4-BE49-F238E27FC236}">
                <a16:creationId xmlns:a16="http://schemas.microsoft.com/office/drawing/2014/main" id="{6705F9A4-6942-4BDC-BD4A-FFA55CA8C4BC}"/>
              </a:ext>
            </a:extLst>
          </p:cNvPr>
          <p:cNvSpPr/>
          <p:nvPr/>
        </p:nvSpPr>
        <p:spPr>
          <a:xfrm>
            <a:off x="7847860" y="3764132"/>
            <a:ext cx="2920754" cy="3817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 err="1"/>
              <a:t>Go</a:t>
            </a:r>
            <a:r>
              <a:rPr lang="lv-LV" dirty="0"/>
              <a:t> </a:t>
            </a:r>
            <a:r>
              <a:rPr lang="lv-LV" dirty="0" err="1"/>
              <a:t>straight</a:t>
            </a:r>
            <a:r>
              <a:rPr lang="lv-LV" dirty="0"/>
              <a:t> </a:t>
            </a:r>
            <a:r>
              <a:rPr lang="lv-LV" dirty="0" err="1"/>
              <a:t>on</a:t>
            </a:r>
            <a:r>
              <a:rPr lang="lv-LV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990912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ttēls 1">
            <a:extLst>
              <a:ext uri="{FF2B5EF4-FFF2-40B4-BE49-F238E27FC236}">
                <a16:creationId xmlns:a16="http://schemas.microsoft.com/office/drawing/2014/main" id="{79A30F3A-920E-47F8-B536-E0D27E704F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9575" y="484711"/>
            <a:ext cx="3609975" cy="23907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Taisnstūris 2">
            <a:extLst>
              <a:ext uri="{FF2B5EF4-FFF2-40B4-BE49-F238E27FC236}">
                <a16:creationId xmlns:a16="http://schemas.microsoft.com/office/drawing/2014/main" id="{A30B0566-799F-443F-997F-023461337E2D}"/>
              </a:ext>
            </a:extLst>
          </p:cNvPr>
          <p:cNvSpPr/>
          <p:nvPr/>
        </p:nvSpPr>
        <p:spPr>
          <a:xfrm>
            <a:off x="630315" y="3275860"/>
            <a:ext cx="3609975" cy="3906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1. </a:t>
            </a:r>
            <a:r>
              <a:rPr lang="lv-LV" dirty="0" err="1"/>
              <a:t>Where</a:t>
            </a:r>
            <a:r>
              <a:rPr lang="lv-LV" dirty="0"/>
              <a:t> </a:t>
            </a:r>
            <a:r>
              <a:rPr lang="lv-LV" dirty="0" err="1"/>
              <a:t>is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coffee</a:t>
            </a:r>
            <a:r>
              <a:rPr lang="lv-LV" dirty="0"/>
              <a:t> </a:t>
            </a:r>
            <a:r>
              <a:rPr lang="lv-LV" dirty="0" err="1"/>
              <a:t>shop</a:t>
            </a:r>
            <a:r>
              <a:rPr lang="lv-LV" dirty="0"/>
              <a:t>? </a:t>
            </a:r>
          </a:p>
        </p:txBody>
      </p:sp>
      <p:sp>
        <p:nvSpPr>
          <p:cNvPr id="4" name="Taisnstūris 3">
            <a:extLst>
              <a:ext uri="{FF2B5EF4-FFF2-40B4-BE49-F238E27FC236}">
                <a16:creationId xmlns:a16="http://schemas.microsoft.com/office/drawing/2014/main" id="{E2C7164B-4F68-4E64-9A0D-0CA7AB08D704}"/>
              </a:ext>
            </a:extLst>
          </p:cNvPr>
          <p:cNvSpPr/>
          <p:nvPr/>
        </p:nvSpPr>
        <p:spPr>
          <a:xfrm>
            <a:off x="4873841" y="3275860"/>
            <a:ext cx="3077871" cy="3906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2. </a:t>
            </a:r>
            <a:r>
              <a:rPr lang="lv-LV" dirty="0" err="1"/>
              <a:t>Where</a:t>
            </a:r>
            <a:r>
              <a:rPr lang="lv-LV" dirty="0"/>
              <a:t> </a:t>
            </a:r>
            <a:r>
              <a:rPr lang="lv-LV" dirty="0" err="1"/>
              <a:t>is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city</a:t>
            </a:r>
            <a:r>
              <a:rPr lang="lv-LV" dirty="0"/>
              <a:t> </a:t>
            </a:r>
            <a:r>
              <a:rPr lang="lv-LV" dirty="0" err="1"/>
              <a:t>hotel</a:t>
            </a:r>
            <a:r>
              <a:rPr lang="lv-LV" dirty="0"/>
              <a:t>?</a:t>
            </a:r>
          </a:p>
        </p:txBody>
      </p:sp>
      <p:sp>
        <p:nvSpPr>
          <p:cNvPr id="5" name="Taisnstūris 4">
            <a:extLst>
              <a:ext uri="{FF2B5EF4-FFF2-40B4-BE49-F238E27FC236}">
                <a16:creationId xmlns:a16="http://schemas.microsoft.com/office/drawing/2014/main" id="{570C3A15-BD7D-476A-9CF4-2C24C0FDE23F}"/>
              </a:ext>
            </a:extLst>
          </p:cNvPr>
          <p:cNvSpPr/>
          <p:nvPr/>
        </p:nvSpPr>
        <p:spPr>
          <a:xfrm>
            <a:off x="8460419" y="3275860"/>
            <a:ext cx="2894121" cy="8611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3. </a:t>
            </a:r>
            <a:r>
              <a:rPr lang="lv-LV" dirty="0" err="1"/>
              <a:t>What</a:t>
            </a:r>
            <a:r>
              <a:rPr lang="lv-LV" dirty="0"/>
              <a:t> </a:t>
            </a:r>
            <a:r>
              <a:rPr lang="lv-LV" dirty="0" err="1"/>
              <a:t>is</a:t>
            </a:r>
            <a:r>
              <a:rPr lang="lv-LV" dirty="0"/>
              <a:t> </a:t>
            </a:r>
            <a:r>
              <a:rPr lang="lv-LV" dirty="0" err="1"/>
              <a:t>between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coffee</a:t>
            </a:r>
            <a:r>
              <a:rPr lang="lv-LV" dirty="0"/>
              <a:t> </a:t>
            </a:r>
            <a:r>
              <a:rPr lang="lv-LV" dirty="0" err="1"/>
              <a:t>shop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city</a:t>
            </a:r>
            <a:r>
              <a:rPr lang="lv-LV" dirty="0"/>
              <a:t> </a:t>
            </a:r>
            <a:r>
              <a:rPr lang="lv-LV" dirty="0" err="1"/>
              <a:t>hotel</a:t>
            </a:r>
            <a:r>
              <a:rPr lang="lv-LV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1464011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F0509C13-0452-47C3-9869-3BBF0CF77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/>
              <a:t>How</a:t>
            </a:r>
            <a:r>
              <a:rPr lang="lv-LV" dirty="0"/>
              <a:t> do I </a:t>
            </a:r>
            <a:r>
              <a:rPr lang="lv-LV" dirty="0" err="1"/>
              <a:t>get</a:t>
            </a:r>
            <a:r>
              <a:rPr lang="lv-LV" dirty="0"/>
              <a:t> to </a:t>
            </a:r>
            <a:r>
              <a:rPr lang="lv-LV" dirty="0" err="1"/>
              <a:t>the</a:t>
            </a:r>
            <a:r>
              <a:rPr lang="lv-LV" dirty="0"/>
              <a:t>…? </a:t>
            </a:r>
          </a:p>
        </p:txBody>
      </p:sp>
      <p:pic>
        <p:nvPicPr>
          <p:cNvPr id="4" name="Satura vietturis 3">
            <a:extLst>
              <a:ext uri="{FF2B5EF4-FFF2-40B4-BE49-F238E27FC236}">
                <a16:creationId xmlns:a16="http://schemas.microsoft.com/office/drawing/2014/main" id="{3193F799-7F05-4943-B2D5-632A8834DD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81056" y="1683428"/>
            <a:ext cx="5965794" cy="4080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334036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j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Galerija</Template>
  <TotalTime>33</TotalTime>
  <Words>55</Words>
  <Application>Microsoft Office PowerPoint</Application>
  <PresentationFormat>Platekrāna</PresentationFormat>
  <Paragraphs>9</Paragraphs>
  <Slides>4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2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4</vt:i4>
      </vt:variant>
    </vt:vector>
  </HeadingPairs>
  <TitlesOfParts>
    <vt:vector size="7" baseType="lpstr">
      <vt:lpstr>Arial</vt:lpstr>
      <vt:lpstr>Century Gothic</vt:lpstr>
      <vt:lpstr>Galerija</vt:lpstr>
      <vt:lpstr>How do I get to the…?</vt:lpstr>
      <vt:lpstr>PowerPoint prezentācija</vt:lpstr>
      <vt:lpstr>PowerPoint prezentācija</vt:lpstr>
      <vt:lpstr>How do I get to the…?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I get to the…?</dc:title>
  <dc:creator>Ineta Gerasimova</dc:creator>
  <cp:lastModifiedBy>Ineta Gerasimova</cp:lastModifiedBy>
  <cp:revision>4</cp:revision>
  <dcterms:created xsi:type="dcterms:W3CDTF">2023-03-07T13:56:34Z</dcterms:created>
  <dcterms:modified xsi:type="dcterms:W3CDTF">2023-03-08T08:29:16Z</dcterms:modified>
</cp:coreProperties>
</file>