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8" r:id="rId10"/>
    <p:sldId id="263" r:id="rId11"/>
    <p:sldId id="269" r:id="rId12"/>
    <p:sldId id="264" r:id="rId13"/>
    <p:sldId id="270" r:id="rId14"/>
    <p:sldId id="265" r:id="rId15"/>
    <p:sldId id="271" r:id="rId16"/>
    <p:sldId id="266" r:id="rId17"/>
    <p:sldId id="272" r:id="rId18"/>
    <p:sldId id="274" r:id="rId19"/>
    <p:sldId id="273" r:id="rId20"/>
    <p:sldId id="275" r:id="rId21"/>
    <p:sldId id="276" r:id="rId22"/>
    <p:sldId id="281" r:id="rId2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v-LV" smtClean="0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303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631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620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798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7160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90230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72760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385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893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28652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439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B27CB9-E744-48B1-8364-DFB780F060B9}" type="datetimeFigureOut">
              <a:rPr lang="lv-LV" smtClean="0"/>
              <a:pPr/>
              <a:t>11.06.2019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7ECEA6-AF53-488A-AC7C-35357AEB6BB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979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Dzīvnieku </a:t>
            </a:r>
            <a:r>
              <a:rPr lang="lv-LV" dirty="0" smtClean="0"/>
              <a:t>Pasaulē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 descr="klausies.gif">
            <a:hlinkClick r:id="" action="ppaction://noaction">
              <a:snd r:embed="rId2" name="zilonis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5976" y="2008355"/>
            <a:ext cx="4612048" cy="36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 descr="ziloni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 descr="klausies.gif">
            <a:hlinkClick r:id="" action="ppaction://noaction">
              <a:snd r:embed="rId2" name="vilks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5976" y="2008355"/>
            <a:ext cx="4612048" cy="36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 descr="vil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59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 descr="klausies.gif">
            <a:hlinkClick r:id="" action="ppaction://noaction">
              <a:snd r:embed="rId2" name="lauva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5976" y="2008355"/>
            <a:ext cx="4612048" cy="36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 descr="lau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54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 descr="klausies.gif">
            <a:hlinkClick r:id="" action="ppaction://noaction">
              <a:snd r:embed="rId2" name="merkakis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5976" y="2008355"/>
            <a:ext cx="4612048" cy="36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 descr="pertik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152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 descr="klausies.gif">
            <a:hlinkClick r:id="" action="ppaction://noaction">
              <a:snd r:embed="rId2" name="zirgs_2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5976" y="2008355"/>
            <a:ext cx="4612048" cy="36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 descr="zir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 descr="klausies.gif">
            <a:hlinkClick r:id="" action="ppaction://noaction">
              <a:snd r:embed="rId2" name="kakis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2366137"/>
            <a:ext cx="4248471" cy="331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 descr="klausies.gif">
            <a:hlinkClick r:id="" action="ppaction://noaction">
              <a:snd r:embed="rId2" name="govs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5976" y="2008355"/>
            <a:ext cx="4612048" cy="36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 descr="gov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3" y="1628800"/>
            <a:ext cx="7689425" cy="4680520"/>
          </a:xfrm>
        </p:spPr>
      </p:pic>
    </p:spTree>
    <p:extLst>
      <p:ext uri="{BB962C8B-B14F-4D97-AF65-F5344CB8AC3E}">
        <p14:creationId xmlns:p14="http://schemas.microsoft.com/office/powerpoint/2010/main" val="22307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Kids Cheering-SoundBible.com-681813822.wav"/>
          </p:stSnd>
        </p:sndAc>
      </p:transition>
    </mc:Choice>
    <mc:Fallback xmlns="">
      <p:transition spd="slow">
        <p:sndAc>
          <p:stSnd>
            <p:snd r:embed="rId4" name="Kids Cheering-SoundBible.com-681813822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Satura vietturis 3" descr="kak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32559" cy="68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 descr="klausies.gif">
            <a:hlinkClick r:id="" action="ppaction://noaction">
              <a:snd r:embed="rId2" name="suns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5976" y="2008355"/>
            <a:ext cx="4612048" cy="36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 descr="su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 descr="klausies.gif">
            <a:hlinkClick r:id="" action="ppaction://noaction">
              <a:snd r:embed="rId2" name="cuka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2347074"/>
            <a:ext cx="4248472" cy="3316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 descr="cu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 descr="klausies.gif">
            <a:hlinkClick r:id="" action="ppaction://noaction">
              <a:snd r:embed="rId2" name="lacis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5976" y="2008355"/>
            <a:ext cx="4612048" cy="36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 descr="lac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TM10001106[[fn=Žetons]]</Template>
  <TotalTime>348</TotalTime>
  <Words>2</Words>
  <Application>Microsoft Office PowerPoint</Application>
  <PresentationFormat>Slaidrāde ekrānā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Impact</vt:lpstr>
      <vt:lpstr>Badge</vt:lpstr>
      <vt:lpstr>Dzīvnieku Pasaulē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Dzīvnieku balsis</dc:title>
  <dc:creator>skolotajs</dc:creator>
  <cp:lastModifiedBy>Elina</cp:lastModifiedBy>
  <cp:revision>26</cp:revision>
  <dcterms:created xsi:type="dcterms:W3CDTF">2019-03-18T10:41:40Z</dcterms:created>
  <dcterms:modified xsi:type="dcterms:W3CDTF">2019-06-11T06:30:54Z</dcterms:modified>
</cp:coreProperties>
</file>