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92" r:id="rId9"/>
    <p:sldId id="289" r:id="rId10"/>
    <p:sldId id="264" r:id="rId11"/>
    <p:sldId id="281" r:id="rId12"/>
    <p:sldId id="266" r:id="rId13"/>
    <p:sldId id="267" r:id="rId14"/>
    <p:sldId id="294" r:id="rId15"/>
    <p:sldId id="286" r:id="rId16"/>
    <p:sldId id="290" r:id="rId17"/>
    <p:sldId id="268" r:id="rId18"/>
    <p:sldId id="283" r:id="rId19"/>
    <p:sldId id="285" r:id="rId20"/>
    <p:sldId id="269" r:id="rId21"/>
    <p:sldId id="270" r:id="rId22"/>
    <p:sldId id="293" r:id="rId23"/>
    <p:sldId id="288" r:id="rId24"/>
  </p:sldIdLst>
  <p:sldSz cx="9144000" cy="6858000" type="screen4x3"/>
  <p:notesSz cx="6834188" cy="99790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ējs stils 2 - izcēlum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0452B-F229-4599-B664-0AE19F4A5C4E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17A22-5737-4616-9224-68190CFE1F5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3770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F12F-4DD2-4212-AE6A-3DDAF8669FB4}" type="datetimeFigureOut">
              <a:rPr lang="lv-LV" smtClean="0"/>
              <a:t>16.10.2019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Kokneses sporta centrs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Atskaite par KSC </a:t>
            </a:r>
            <a:r>
              <a:rPr lang="lv-LV" dirty="0" err="1" smtClean="0"/>
              <a:t>da</a:t>
            </a:r>
            <a:r>
              <a:rPr lang="en-GB" dirty="0" err="1" smtClean="0"/>
              <a:t>rbu</a:t>
            </a:r>
            <a:r>
              <a:rPr lang="en-GB" dirty="0" smtClean="0"/>
              <a:t> 2019.gadā</a:t>
            </a:r>
            <a:endParaRPr lang="lv-LV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20688"/>
            <a:ext cx="2531502" cy="154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dirty="0"/>
              <a:t>Ārtelpu sporta būvju pilnveidošana un uzlabošana</a:t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2019. </a:t>
            </a:r>
            <a:r>
              <a:rPr lang="en-GB" dirty="0" err="1" smtClean="0"/>
              <a:t>gadā</a:t>
            </a:r>
            <a:r>
              <a:rPr lang="en-GB" dirty="0" smtClean="0"/>
              <a:t> </a:t>
            </a:r>
            <a:r>
              <a:rPr lang="en-GB" dirty="0" err="1" smtClean="0"/>
              <a:t>demontēts</a:t>
            </a:r>
            <a:r>
              <a:rPr lang="en-GB" dirty="0" smtClean="0"/>
              <a:t> </a:t>
            </a:r>
            <a:r>
              <a:rPr lang="en-GB" dirty="0" err="1" smtClean="0"/>
              <a:t>skeitparks</a:t>
            </a:r>
            <a:endParaRPr lang="en-GB" dirty="0" smtClean="0"/>
          </a:p>
          <a:p>
            <a:r>
              <a:rPr lang="en-GB" dirty="0" smtClean="0"/>
              <a:t>2020. </a:t>
            </a:r>
            <a:r>
              <a:rPr lang="en-GB" dirty="0" err="1" smtClean="0"/>
              <a:t>gadā</a:t>
            </a:r>
            <a:r>
              <a:rPr lang="en-GB" dirty="0" smtClean="0"/>
              <a:t> </a:t>
            </a:r>
            <a:r>
              <a:rPr lang="en-GB" dirty="0" err="1" smtClean="0"/>
              <a:t>būs</a:t>
            </a:r>
            <a:r>
              <a:rPr lang="en-GB" dirty="0" smtClean="0"/>
              <a:t> </a:t>
            </a:r>
            <a:r>
              <a:rPr lang="en-GB" dirty="0" err="1" smtClean="0"/>
              <a:t>jauns</a:t>
            </a:r>
            <a:r>
              <a:rPr lang="en-GB" dirty="0" smtClean="0"/>
              <a:t> </a:t>
            </a:r>
            <a:r>
              <a:rPr lang="en-GB" dirty="0" err="1" smtClean="0"/>
              <a:t>skeitparks</a:t>
            </a:r>
            <a:endParaRPr lang="en-GB" dirty="0" smtClean="0"/>
          </a:p>
          <a:p>
            <a:r>
              <a:rPr lang="en-GB" dirty="0" err="1" smtClean="0"/>
              <a:t>Pakāpeniska</a:t>
            </a:r>
            <a:r>
              <a:rPr lang="en-GB" dirty="0" smtClean="0"/>
              <a:t> </a:t>
            </a:r>
            <a:r>
              <a:rPr lang="en-GB" dirty="0" err="1" smtClean="0"/>
              <a:t>teritorijas</a:t>
            </a:r>
            <a:r>
              <a:rPr lang="en-GB" dirty="0" smtClean="0"/>
              <a:t> </a:t>
            </a:r>
            <a:r>
              <a:rPr lang="en-GB" dirty="0" err="1" smtClean="0"/>
              <a:t>labiekārtošana</a:t>
            </a:r>
            <a:endParaRPr lang="en-GB" dirty="0" smtClean="0"/>
          </a:p>
          <a:p>
            <a:r>
              <a:rPr lang="en-GB" dirty="0" err="1" smtClean="0"/>
              <a:t>Ikdienas</a:t>
            </a:r>
            <a:r>
              <a:rPr lang="en-GB" dirty="0" smtClean="0"/>
              <a:t> </a:t>
            </a:r>
            <a:r>
              <a:rPr lang="en-GB" dirty="0" err="1" smtClean="0"/>
              <a:t>uzturēšana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Svarīgākie</a:t>
            </a:r>
            <a:r>
              <a:rPr lang="en-GB" dirty="0"/>
              <a:t> </a:t>
            </a:r>
            <a:r>
              <a:rPr lang="en-GB" dirty="0" err="1" smtClean="0"/>
              <a:t>darāmie</a:t>
            </a:r>
            <a:r>
              <a:rPr lang="en-GB" dirty="0" smtClean="0"/>
              <a:t> </a:t>
            </a:r>
            <a:r>
              <a:rPr lang="en-GB" dirty="0" err="1" smtClean="0"/>
              <a:t>teritorijas</a:t>
            </a:r>
            <a:r>
              <a:rPr lang="en-GB" dirty="0" smtClean="0"/>
              <a:t> </a:t>
            </a:r>
            <a:r>
              <a:rPr lang="en-GB" dirty="0" err="1" smtClean="0"/>
              <a:t>pilnveides</a:t>
            </a:r>
            <a:r>
              <a:rPr lang="en-GB" dirty="0" smtClean="0"/>
              <a:t> </a:t>
            </a:r>
            <a:r>
              <a:rPr lang="en-GB" dirty="0" err="1" smtClean="0"/>
              <a:t>darbi</a:t>
            </a:r>
            <a:r>
              <a:rPr lang="en-GB" dirty="0" smtClean="0"/>
              <a:t> – </a:t>
            </a:r>
            <a:r>
              <a:rPr lang="en-GB" dirty="0" err="1" smtClean="0"/>
              <a:t>stāvlaukuma</a:t>
            </a:r>
            <a:r>
              <a:rPr lang="en-GB" dirty="0" smtClean="0"/>
              <a:t> </a:t>
            </a:r>
            <a:r>
              <a:rPr lang="en-GB" dirty="0" err="1" smtClean="0"/>
              <a:t>sakopšana</a:t>
            </a:r>
            <a:r>
              <a:rPr lang="en-GB" dirty="0" smtClean="0"/>
              <a:t> </a:t>
            </a:r>
            <a:r>
              <a:rPr lang="en-GB" dirty="0" err="1" smtClean="0"/>
              <a:t>stadionā</a:t>
            </a:r>
            <a:r>
              <a:rPr lang="en-GB" dirty="0" smtClean="0"/>
              <a:t>, </a:t>
            </a:r>
            <a:r>
              <a:rPr lang="en-GB" dirty="0" err="1" smtClean="0"/>
              <a:t>asfalta</a:t>
            </a:r>
            <a:r>
              <a:rPr lang="en-GB" dirty="0" smtClean="0"/>
              <a:t> </a:t>
            </a:r>
            <a:r>
              <a:rPr lang="en-GB" dirty="0" err="1" smtClean="0"/>
              <a:t>seguma</a:t>
            </a:r>
            <a:r>
              <a:rPr lang="en-GB" dirty="0" smtClean="0"/>
              <a:t> </a:t>
            </a:r>
            <a:r>
              <a:rPr lang="en-GB" dirty="0" err="1" smtClean="0"/>
              <a:t>maiņa</a:t>
            </a:r>
            <a:r>
              <a:rPr lang="en-GB" dirty="0" smtClean="0"/>
              <a:t> pie KSC</a:t>
            </a: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60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Nometnes 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Liels</a:t>
            </a:r>
            <a:r>
              <a:rPr lang="en-GB" dirty="0" smtClean="0"/>
              <a:t> </a:t>
            </a:r>
            <a:r>
              <a:rPr lang="en-GB" dirty="0" err="1" smtClean="0"/>
              <a:t>noslogojums</a:t>
            </a:r>
            <a:r>
              <a:rPr lang="en-GB" dirty="0" smtClean="0"/>
              <a:t> </a:t>
            </a:r>
            <a:r>
              <a:rPr lang="en-GB" dirty="0" err="1" smtClean="0"/>
              <a:t>vasaras</a:t>
            </a:r>
            <a:r>
              <a:rPr lang="en-GB" dirty="0" smtClean="0"/>
              <a:t> </a:t>
            </a:r>
            <a:r>
              <a:rPr lang="en-GB" dirty="0" err="1" smtClean="0"/>
              <a:t>sezonā</a:t>
            </a:r>
            <a:endParaRPr lang="en-GB" dirty="0"/>
          </a:p>
          <a:p>
            <a:r>
              <a:rPr lang="en-GB" dirty="0" err="1" smtClean="0"/>
              <a:t>Ļoti</a:t>
            </a:r>
            <a:r>
              <a:rPr lang="en-GB" dirty="0" smtClean="0"/>
              <a:t> </a:t>
            </a:r>
            <a:r>
              <a:rPr lang="en-GB" dirty="0" err="1" smtClean="0"/>
              <a:t>pieprasīta</a:t>
            </a:r>
            <a:r>
              <a:rPr lang="en-GB" dirty="0" smtClean="0"/>
              <a:t> </a:t>
            </a:r>
            <a:r>
              <a:rPr lang="en-GB" dirty="0" err="1" smtClean="0"/>
              <a:t>nometņu</a:t>
            </a:r>
            <a:r>
              <a:rPr lang="en-GB" dirty="0" smtClean="0"/>
              <a:t> </a:t>
            </a:r>
            <a:r>
              <a:rPr lang="en-GB" dirty="0" err="1" smtClean="0"/>
              <a:t>vieta</a:t>
            </a:r>
            <a:endParaRPr lang="en-GB" dirty="0" smtClean="0"/>
          </a:p>
          <a:p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lielāks</a:t>
            </a:r>
            <a:r>
              <a:rPr lang="en-GB" dirty="0" smtClean="0"/>
              <a:t> </a:t>
            </a:r>
            <a:r>
              <a:rPr lang="en-GB" dirty="0" err="1" smtClean="0"/>
              <a:t>pieprasījums</a:t>
            </a:r>
            <a:r>
              <a:rPr lang="en-GB" dirty="0" smtClean="0"/>
              <a:t> </a:t>
            </a:r>
            <a:r>
              <a:rPr lang="en-GB" dirty="0" err="1" smtClean="0"/>
              <a:t>nekā</a:t>
            </a:r>
            <a:r>
              <a:rPr lang="en-GB" dirty="0" smtClean="0"/>
              <a:t> </a:t>
            </a:r>
            <a:r>
              <a:rPr lang="en-GB" dirty="0" err="1" smtClean="0"/>
              <a:t>spējam</a:t>
            </a:r>
            <a:r>
              <a:rPr lang="en-GB" dirty="0" smtClean="0"/>
              <a:t> </a:t>
            </a:r>
            <a:r>
              <a:rPr lang="en-GB" dirty="0" err="1" smtClean="0"/>
              <a:t>uzņemt</a:t>
            </a:r>
            <a:endParaRPr lang="en-GB" dirty="0" smtClean="0"/>
          </a:p>
          <a:p>
            <a:r>
              <a:rPr lang="en-GB" dirty="0" err="1" smtClean="0"/>
              <a:t>Bieži</a:t>
            </a:r>
            <a:r>
              <a:rPr lang="en-GB" dirty="0" smtClean="0"/>
              <a:t> </a:t>
            </a:r>
            <a:r>
              <a:rPr lang="en-GB" dirty="0" err="1" smtClean="0"/>
              <a:t>atsakām</a:t>
            </a:r>
            <a:r>
              <a:rPr lang="en-GB" dirty="0" smtClean="0"/>
              <a:t> </a:t>
            </a:r>
            <a:r>
              <a:rPr lang="en-GB" dirty="0" err="1" smtClean="0"/>
              <a:t>jaunām</a:t>
            </a:r>
            <a:r>
              <a:rPr lang="en-GB" dirty="0" smtClean="0"/>
              <a:t> </a:t>
            </a:r>
            <a:r>
              <a:rPr lang="en-GB" dirty="0" err="1" smtClean="0"/>
              <a:t>nometnēm</a:t>
            </a:r>
            <a:r>
              <a:rPr lang="en-GB" dirty="0" smtClean="0"/>
              <a:t>, jo </a:t>
            </a:r>
            <a:r>
              <a:rPr lang="en-GB" dirty="0" err="1" smtClean="0"/>
              <a:t>nav</a:t>
            </a:r>
            <a:r>
              <a:rPr lang="en-GB" dirty="0" smtClean="0"/>
              <a:t> </a:t>
            </a:r>
            <a:r>
              <a:rPr lang="en-GB" dirty="0" err="1" smtClean="0"/>
              <a:t>kur</a:t>
            </a:r>
            <a:r>
              <a:rPr lang="en-GB" dirty="0" smtClean="0"/>
              <a:t> </a:t>
            </a:r>
            <a:r>
              <a:rPr lang="en-GB" dirty="0" err="1" smtClean="0"/>
              <a:t>uzņemt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579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dirty="0"/>
              <a:t>Komunikācija ar klientiem ar sociālo tīklu starpniecību</a:t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/>
              <a:t>Facebook</a:t>
            </a:r>
            <a:r>
              <a:rPr lang="lv-LV" dirty="0" smtClean="0"/>
              <a:t> konts</a:t>
            </a:r>
            <a:r>
              <a:rPr lang="en-GB" dirty="0" smtClean="0"/>
              <a:t> (</a:t>
            </a:r>
            <a:r>
              <a:rPr lang="en-GB" dirty="0" err="1" smtClean="0"/>
              <a:t>vairāk</a:t>
            </a:r>
            <a:r>
              <a:rPr lang="en-GB" dirty="0" smtClean="0"/>
              <a:t> </a:t>
            </a:r>
            <a:r>
              <a:rPr lang="en-GB" dirty="0" err="1" smtClean="0"/>
              <a:t>kā</a:t>
            </a:r>
            <a:r>
              <a:rPr lang="en-GB" dirty="0" smtClean="0"/>
              <a:t> 700 </a:t>
            </a:r>
            <a:r>
              <a:rPr lang="en-GB" dirty="0" err="1" smtClean="0"/>
              <a:t>sekotāji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Instagram </a:t>
            </a:r>
            <a:r>
              <a:rPr lang="en-GB" dirty="0" err="1" smtClean="0"/>
              <a:t>konts</a:t>
            </a:r>
            <a:r>
              <a:rPr lang="en-GB" dirty="0" smtClean="0"/>
              <a:t> (438 </a:t>
            </a:r>
            <a:r>
              <a:rPr lang="en-GB" dirty="0" err="1" smtClean="0"/>
              <a:t>sekotāji</a:t>
            </a:r>
            <a:r>
              <a:rPr lang="en-GB" dirty="0" smtClean="0"/>
              <a:t>)</a:t>
            </a:r>
            <a:r>
              <a:rPr lang="lv-LV" dirty="0" smtClean="0"/>
              <a:t> </a:t>
            </a:r>
          </a:p>
          <a:p>
            <a:r>
              <a:rPr lang="lv-LV" dirty="0" smtClean="0"/>
              <a:t>Regulāra </a:t>
            </a:r>
            <a:r>
              <a:rPr lang="lv-LV" dirty="0" err="1" smtClean="0"/>
              <a:t>sīkinformācijas</a:t>
            </a:r>
            <a:r>
              <a:rPr lang="lv-LV" dirty="0" smtClean="0"/>
              <a:t> apmaiņa starp KSC un iedzīvotājiem</a:t>
            </a:r>
          </a:p>
          <a:p>
            <a:r>
              <a:rPr lang="lv-LV" dirty="0" smtClean="0"/>
              <a:t>Regulāras afišas gan sociālajos tīklos, gan arī sporta centrā uz ziņojumu dēļa un Koknesē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670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Informācijas</a:t>
            </a:r>
            <a:r>
              <a:rPr lang="en-GB" dirty="0" smtClean="0"/>
              <a:t> </a:t>
            </a:r>
            <a:r>
              <a:rPr lang="en-GB" dirty="0" err="1" smtClean="0"/>
              <a:t>plūsma</a:t>
            </a:r>
            <a:r>
              <a:rPr lang="en-GB" dirty="0" smtClean="0"/>
              <a:t> Internet </a:t>
            </a:r>
            <a:r>
              <a:rPr lang="en-GB" dirty="0" err="1" smtClean="0"/>
              <a:t>vidē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Koknesessportacentrs.lv – visa </a:t>
            </a:r>
            <a:r>
              <a:rPr lang="en-GB" dirty="0" err="1" smtClean="0"/>
              <a:t>aktuālā</a:t>
            </a:r>
            <a:r>
              <a:rPr lang="en-GB" dirty="0" smtClean="0"/>
              <a:t> un </a:t>
            </a:r>
            <a:r>
              <a:rPr lang="en-GB" dirty="0" err="1" smtClean="0"/>
              <a:t>izzinošā</a:t>
            </a:r>
            <a:r>
              <a:rPr lang="en-GB" dirty="0" smtClean="0"/>
              <a:t> </a:t>
            </a:r>
            <a:r>
              <a:rPr lang="en-GB" dirty="0" err="1" smtClean="0"/>
              <a:t>informācija</a:t>
            </a:r>
            <a:r>
              <a:rPr lang="en-GB" dirty="0" smtClean="0"/>
              <a:t> par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aktivitātēm</a:t>
            </a:r>
            <a:r>
              <a:rPr lang="en-GB" dirty="0" smtClean="0"/>
              <a:t> un KSC </a:t>
            </a:r>
            <a:r>
              <a:rPr lang="en-GB" dirty="0" err="1" smtClean="0"/>
              <a:t>aktivitātēm</a:t>
            </a:r>
            <a:r>
              <a:rPr lang="en-GB" dirty="0" smtClean="0"/>
              <a:t>, </a:t>
            </a:r>
            <a:r>
              <a:rPr lang="en-GB" dirty="0" err="1" smtClean="0"/>
              <a:t>ziņas</a:t>
            </a:r>
            <a:r>
              <a:rPr lang="en-GB" dirty="0" smtClean="0"/>
              <a:t> par </a:t>
            </a:r>
            <a:r>
              <a:rPr lang="en-GB" dirty="0" err="1" smtClean="0"/>
              <a:t>novada</a:t>
            </a:r>
            <a:r>
              <a:rPr lang="en-GB" dirty="0" smtClean="0"/>
              <a:t> </a:t>
            </a:r>
            <a:r>
              <a:rPr lang="en-GB" dirty="0" err="1" smtClean="0"/>
              <a:t>sportistu</a:t>
            </a:r>
            <a:r>
              <a:rPr lang="en-GB" dirty="0" smtClean="0"/>
              <a:t> </a:t>
            </a:r>
            <a:r>
              <a:rPr lang="en-GB" dirty="0" err="1" smtClean="0"/>
              <a:t>startiem</a:t>
            </a:r>
            <a:r>
              <a:rPr lang="en-GB" dirty="0" smtClean="0"/>
              <a:t> </a:t>
            </a:r>
            <a:r>
              <a:rPr lang="en-GB" dirty="0" err="1" smtClean="0"/>
              <a:t>dažādās</a:t>
            </a:r>
            <a:r>
              <a:rPr lang="en-GB" dirty="0" smtClean="0"/>
              <a:t> </a:t>
            </a:r>
            <a:r>
              <a:rPr lang="en-GB" dirty="0" err="1" smtClean="0"/>
              <a:t>sacensībās</a:t>
            </a:r>
            <a:endParaRPr lang="en-GB" dirty="0" smtClean="0"/>
          </a:p>
          <a:p>
            <a:r>
              <a:rPr lang="en-GB" dirty="0" smtClean="0"/>
              <a:t>Koknese.lv – </a:t>
            </a:r>
            <a:r>
              <a:rPr lang="en-GB" dirty="0" err="1" smtClean="0"/>
              <a:t>svarīgāko</a:t>
            </a:r>
            <a:r>
              <a:rPr lang="en-GB" dirty="0" smtClean="0"/>
              <a:t> </a:t>
            </a:r>
            <a:r>
              <a:rPr lang="en-GB" dirty="0" err="1" smtClean="0"/>
              <a:t>ziņu</a:t>
            </a:r>
            <a:r>
              <a:rPr lang="en-GB" dirty="0" smtClean="0"/>
              <a:t> un </a:t>
            </a:r>
            <a:r>
              <a:rPr lang="en-GB" dirty="0" err="1" smtClean="0"/>
              <a:t>pasākumu</a:t>
            </a:r>
            <a:r>
              <a:rPr lang="en-GB" dirty="0" smtClean="0"/>
              <a:t> </a:t>
            </a:r>
            <a:r>
              <a:rPr lang="en-GB" dirty="0" err="1" smtClean="0"/>
              <a:t>atspoguļošana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82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Darbība</a:t>
            </a:r>
            <a:r>
              <a:rPr lang="en-GB" dirty="0" smtClean="0"/>
              <a:t> Internet </a:t>
            </a:r>
            <a:r>
              <a:rPr lang="en-GB" dirty="0" err="1" smtClean="0"/>
              <a:t>vidē</a:t>
            </a:r>
            <a:r>
              <a:rPr lang="en-GB" dirty="0" smtClean="0"/>
              <a:t> </a:t>
            </a:r>
            <a:r>
              <a:rPr lang="en-GB" dirty="0" err="1" smtClean="0"/>
              <a:t>skaitļos</a:t>
            </a:r>
            <a:endParaRPr lang="en-GB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Facebook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err="1" smtClean="0"/>
              <a:t>Vidēji</a:t>
            </a:r>
            <a:r>
              <a:rPr lang="en-GB" sz="2000" dirty="0" smtClean="0"/>
              <a:t> </a:t>
            </a:r>
            <a:r>
              <a:rPr lang="en-GB" sz="2000" dirty="0" err="1" smtClean="0"/>
              <a:t>gandrīz</a:t>
            </a:r>
            <a:r>
              <a:rPr lang="en-GB" sz="2000" dirty="0" smtClean="0"/>
              <a:t> </a:t>
            </a:r>
            <a:r>
              <a:rPr lang="en-GB" sz="2000" dirty="0" err="1" smtClean="0"/>
              <a:t>viens</a:t>
            </a:r>
            <a:r>
              <a:rPr lang="en-GB" sz="2000" dirty="0" smtClean="0"/>
              <a:t> </a:t>
            </a:r>
            <a:r>
              <a:rPr lang="en-GB" sz="2000" dirty="0" err="1" smtClean="0"/>
              <a:t>ieraksts</a:t>
            </a:r>
            <a:r>
              <a:rPr lang="en-GB" sz="2000" dirty="0" smtClean="0"/>
              <a:t> </a:t>
            </a:r>
            <a:r>
              <a:rPr lang="en-GB" sz="2000" dirty="0" err="1" smtClean="0"/>
              <a:t>dienā</a:t>
            </a:r>
            <a:r>
              <a:rPr lang="en-GB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err="1" smtClean="0"/>
              <a:t>Mēnesī</a:t>
            </a:r>
            <a:r>
              <a:rPr lang="en-GB" sz="2000" dirty="0" smtClean="0"/>
              <a:t> </a:t>
            </a:r>
            <a:r>
              <a:rPr lang="en-GB" sz="2000" dirty="0" err="1" smtClean="0"/>
              <a:t>tiek</a:t>
            </a:r>
            <a:r>
              <a:rPr lang="en-GB" sz="2000" dirty="0" smtClean="0"/>
              <a:t> </a:t>
            </a:r>
            <a:r>
              <a:rPr lang="en-GB" sz="2000" dirty="0" err="1" smtClean="0"/>
              <a:t>sasniegti</a:t>
            </a:r>
            <a:r>
              <a:rPr lang="en-GB" sz="2000" dirty="0"/>
              <a:t> </a:t>
            </a:r>
            <a:r>
              <a:rPr lang="en-GB" sz="2000" dirty="0" err="1" smtClean="0"/>
              <a:t>līdz</a:t>
            </a:r>
            <a:r>
              <a:rPr lang="en-GB" sz="2000" dirty="0" smtClean="0"/>
              <a:t> 25 000 </a:t>
            </a:r>
            <a:r>
              <a:rPr lang="en-GB" sz="2000" dirty="0" err="1" smtClean="0"/>
              <a:t>lasījumu</a:t>
            </a:r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Koknesessportacentrs.lv</a:t>
            </a:r>
          </a:p>
          <a:p>
            <a:pPr marL="514350" indent="-514350">
              <a:buAutoNum type="arabicPeriod"/>
            </a:pPr>
            <a:r>
              <a:rPr lang="en-GB" sz="2000" dirty="0" err="1" smtClean="0"/>
              <a:t>Vidēji</a:t>
            </a:r>
            <a:r>
              <a:rPr lang="en-GB" sz="2000" dirty="0" smtClean="0"/>
              <a:t> </a:t>
            </a:r>
            <a:r>
              <a:rPr lang="en-GB" sz="2000" dirty="0" err="1" smtClean="0"/>
              <a:t>publicēti</a:t>
            </a:r>
            <a:r>
              <a:rPr lang="en-GB" sz="2000" dirty="0" smtClean="0"/>
              <a:t> 12 </a:t>
            </a:r>
            <a:r>
              <a:rPr lang="en-GB" sz="2000" dirty="0" err="1" smtClean="0"/>
              <a:t>raksti</a:t>
            </a:r>
            <a:r>
              <a:rPr lang="en-GB" sz="2000" dirty="0" smtClean="0"/>
              <a:t>/</a:t>
            </a:r>
            <a:r>
              <a:rPr lang="en-GB" sz="2000" dirty="0" err="1" smtClean="0"/>
              <a:t>ziņas</a:t>
            </a:r>
            <a:r>
              <a:rPr lang="en-GB" sz="2000" dirty="0" smtClean="0"/>
              <a:t> </a:t>
            </a:r>
            <a:r>
              <a:rPr lang="en-GB" sz="2000" dirty="0" err="1" smtClean="0"/>
              <a:t>mēnesī</a:t>
            </a:r>
            <a:endParaRPr lang="en-GB" sz="2000" dirty="0" smtClean="0"/>
          </a:p>
          <a:p>
            <a:pPr marL="514350" indent="-514350">
              <a:buAutoNum type="arabicPeriod"/>
            </a:pPr>
            <a:r>
              <a:rPr lang="en-GB" sz="2000" dirty="0" err="1" smtClean="0"/>
              <a:t>Pieejama</a:t>
            </a:r>
            <a:r>
              <a:rPr lang="en-GB" sz="2000" dirty="0" smtClean="0"/>
              <a:t> </a:t>
            </a:r>
            <a:r>
              <a:rPr lang="en-GB" sz="2000" dirty="0" err="1" smtClean="0"/>
              <a:t>informācija</a:t>
            </a:r>
            <a:r>
              <a:rPr lang="en-GB" sz="2000" dirty="0" smtClean="0"/>
              <a:t> par KSC </a:t>
            </a:r>
            <a:r>
              <a:rPr lang="en-GB" sz="2000" dirty="0" err="1" smtClean="0"/>
              <a:t>darba</a:t>
            </a:r>
            <a:r>
              <a:rPr lang="en-GB" sz="2000" dirty="0" smtClean="0"/>
              <a:t> </a:t>
            </a:r>
            <a:r>
              <a:rPr lang="en-GB" sz="2000" dirty="0" err="1" smtClean="0"/>
              <a:t>laikiem</a:t>
            </a:r>
            <a:r>
              <a:rPr lang="en-GB" sz="2000" dirty="0" smtClean="0"/>
              <a:t>, </a:t>
            </a:r>
            <a:r>
              <a:rPr lang="en-GB" sz="2000" dirty="0" err="1" smtClean="0"/>
              <a:t>pakalpojumu</a:t>
            </a:r>
            <a:r>
              <a:rPr lang="en-GB" sz="2000" dirty="0" smtClean="0"/>
              <a:t> </a:t>
            </a:r>
            <a:r>
              <a:rPr lang="en-GB" sz="2000" dirty="0" err="1" smtClean="0"/>
              <a:t>cenām</a:t>
            </a:r>
            <a:r>
              <a:rPr lang="en-GB" sz="2000" dirty="0" smtClean="0"/>
              <a:t> un </a:t>
            </a:r>
            <a:r>
              <a:rPr lang="en-GB" sz="2000" dirty="0" err="1" smtClean="0"/>
              <a:t>noslodzi</a:t>
            </a:r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Instagram</a:t>
            </a:r>
          </a:p>
          <a:p>
            <a:pPr marL="457200" indent="-457200">
              <a:buAutoNum type="arabicPeriod"/>
            </a:pPr>
            <a:r>
              <a:rPr lang="en-GB" sz="2000" dirty="0" err="1" smtClean="0"/>
              <a:t>Katru</a:t>
            </a:r>
            <a:r>
              <a:rPr lang="en-GB" sz="2000" dirty="0" smtClean="0"/>
              <a:t> </a:t>
            </a:r>
            <a:r>
              <a:rPr lang="en-GB" sz="2000" dirty="0" err="1" smtClean="0"/>
              <a:t>īsziņu</a:t>
            </a:r>
            <a:r>
              <a:rPr lang="en-GB" sz="2000" dirty="0" smtClean="0"/>
              <a:t> 24 </a:t>
            </a:r>
            <a:r>
              <a:rPr lang="en-GB" sz="2000" dirty="0" err="1" smtClean="0"/>
              <a:t>stundu</a:t>
            </a:r>
            <a:r>
              <a:rPr lang="en-GB" sz="2000" dirty="0" smtClean="0"/>
              <a:t> </a:t>
            </a:r>
            <a:r>
              <a:rPr lang="en-GB" sz="2000" dirty="0" err="1" smtClean="0"/>
              <a:t>laikā</a:t>
            </a:r>
            <a:r>
              <a:rPr lang="en-GB" sz="2000" dirty="0" smtClean="0"/>
              <a:t> </a:t>
            </a:r>
            <a:r>
              <a:rPr lang="en-GB" sz="2000" dirty="0" err="1" smtClean="0"/>
              <a:t>apskata</a:t>
            </a:r>
            <a:r>
              <a:rPr lang="en-GB" sz="2000" dirty="0" smtClean="0"/>
              <a:t> </a:t>
            </a:r>
            <a:r>
              <a:rPr lang="en-GB" sz="2000" dirty="0" err="1" smtClean="0"/>
              <a:t>ap</a:t>
            </a:r>
            <a:r>
              <a:rPr lang="en-GB" sz="2000" dirty="0" smtClean="0"/>
              <a:t> 250 </a:t>
            </a:r>
            <a:r>
              <a:rPr lang="en-GB" sz="2000" dirty="0" err="1" smtClean="0"/>
              <a:t>cilvēku</a:t>
            </a:r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Koknese.lv</a:t>
            </a:r>
          </a:p>
          <a:p>
            <a:pPr marL="0" indent="0">
              <a:buNone/>
            </a:pPr>
            <a:r>
              <a:rPr lang="en-GB" sz="2000" dirty="0" smtClean="0"/>
              <a:t>1. </a:t>
            </a:r>
            <a:r>
              <a:rPr lang="en-GB" sz="2000" dirty="0" err="1" smtClean="0"/>
              <a:t>Visu</a:t>
            </a:r>
            <a:r>
              <a:rPr lang="en-GB" sz="2000" dirty="0" smtClean="0"/>
              <a:t> KSC </a:t>
            </a:r>
            <a:r>
              <a:rPr lang="en-GB" sz="2000" dirty="0" err="1" smtClean="0"/>
              <a:t>organizēto</a:t>
            </a:r>
            <a:r>
              <a:rPr lang="en-GB" sz="2000" dirty="0" smtClean="0"/>
              <a:t> </a:t>
            </a:r>
            <a:r>
              <a:rPr lang="en-GB" sz="2000" dirty="0" err="1" smtClean="0"/>
              <a:t>pasākumu</a:t>
            </a:r>
            <a:r>
              <a:rPr lang="en-GB" sz="2000" dirty="0" smtClean="0"/>
              <a:t> </a:t>
            </a:r>
            <a:r>
              <a:rPr lang="en-GB" sz="2000" dirty="0" err="1" smtClean="0"/>
              <a:t>publicēšana</a:t>
            </a:r>
            <a:r>
              <a:rPr lang="en-GB" sz="2000" dirty="0" smtClean="0"/>
              <a:t> un </a:t>
            </a:r>
            <a:r>
              <a:rPr lang="en-GB" sz="2000" dirty="0" err="1" smtClean="0"/>
              <a:t>atspoguļošana</a:t>
            </a:r>
            <a:r>
              <a:rPr lang="en-GB" sz="2000" dirty="0" smtClean="0"/>
              <a:t>, </a:t>
            </a:r>
            <a:r>
              <a:rPr lang="en-GB" sz="2000" dirty="0" err="1" smtClean="0"/>
              <a:t>svarīgāko</a:t>
            </a:r>
            <a:r>
              <a:rPr lang="en-GB" sz="2000" dirty="0" smtClean="0"/>
              <a:t> </a:t>
            </a:r>
            <a:r>
              <a:rPr lang="en-GB" sz="2000" dirty="0" err="1" smtClean="0"/>
              <a:t>sporta</a:t>
            </a:r>
            <a:r>
              <a:rPr lang="en-GB" sz="2000" dirty="0" smtClean="0"/>
              <a:t> </a:t>
            </a:r>
            <a:r>
              <a:rPr lang="en-GB" sz="2000" dirty="0" err="1" smtClean="0"/>
              <a:t>ziņu</a:t>
            </a:r>
            <a:r>
              <a:rPr lang="en-GB" sz="2000" dirty="0" smtClean="0"/>
              <a:t> </a:t>
            </a:r>
            <a:r>
              <a:rPr lang="en-GB" sz="2000" dirty="0" err="1" smtClean="0"/>
              <a:t>atspoguļošana</a:t>
            </a:r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lv-LV" dirty="0" smtClean="0"/>
              <a:t>Ienākumi</a:t>
            </a:r>
            <a:endParaRPr lang="lv-LV" dirty="0"/>
          </a:p>
        </p:txBody>
      </p:sp>
      <p:graphicFrame>
        <p:nvGraphicFramePr>
          <p:cNvPr id="6" name="Tab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10963"/>
              </p:ext>
            </p:extLst>
          </p:nvPr>
        </p:nvGraphicFramePr>
        <p:xfrm>
          <a:off x="457200" y="1397000"/>
          <a:ext cx="8075232" cy="341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1008112"/>
                <a:gridCol w="936104"/>
                <a:gridCol w="1008112"/>
                <a:gridCol w="936104"/>
                <a:gridCol w="933512"/>
                <a:gridCol w="1009404"/>
                <a:gridCol w="1009404"/>
              </a:tblGrid>
              <a:tr h="5800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2019</a:t>
                      </a:r>
                      <a:endParaRPr lang="en-GB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Ienākumi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dotācija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167 000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193 000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196 000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198 000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224 500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223</a:t>
                      </a:r>
                      <a:r>
                        <a:rPr lang="en-GB" baseline="0" dirty="0" smtClean="0"/>
                        <a:t> 000</a:t>
                      </a:r>
                      <a:endParaRPr lang="en-GB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Ienākumi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paši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89 000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107 000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124 000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124 000</a:t>
                      </a:r>
                      <a:endParaRPr lang="en-GB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Ienākumi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kopā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217</a:t>
                      </a:r>
                      <a:r>
                        <a:rPr lang="en-GB" baseline="0" dirty="0" smtClean="0"/>
                        <a:t>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263 000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283 000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287</a:t>
                      </a:r>
                      <a:r>
                        <a:rPr lang="en-GB" baseline="0" dirty="0" smtClean="0"/>
                        <a:t>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332 000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354 000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343 000</a:t>
                      </a:r>
                      <a:endParaRPr lang="en-GB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Pašu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ienākumu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daļa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Ienākumi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Katru</a:t>
            </a:r>
            <a:r>
              <a:rPr lang="en-GB" dirty="0" smtClean="0"/>
              <a:t> </a:t>
            </a:r>
            <a:r>
              <a:rPr lang="en-GB" dirty="0" err="1" smtClean="0"/>
              <a:t>kalendāro</a:t>
            </a:r>
            <a:r>
              <a:rPr lang="en-GB" dirty="0" smtClean="0"/>
              <a:t> </a:t>
            </a:r>
            <a:r>
              <a:rPr lang="en-GB" dirty="0" err="1" smtClean="0"/>
              <a:t>gadu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izdevies</a:t>
            </a:r>
            <a:r>
              <a:rPr lang="en-GB" dirty="0" smtClean="0"/>
              <a:t> </a:t>
            </a:r>
            <a:r>
              <a:rPr lang="en-GB" dirty="0" err="1" smtClean="0"/>
              <a:t>palielināt</a:t>
            </a:r>
            <a:r>
              <a:rPr lang="en-GB" dirty="0" smtClean="0"/>
              <a:t> </a:t>
            </a:r>
            <a:r>
              <a:rPr lang="en-GB" dirty="0" err="1" smtClean="0"/>
              <a:t>pašu</a:t>
            </a:r>
            <a:r>
              <a:rPr lang="en-GB" dirty="0" smtClean="0"/>
              <a:t> </a:t>
            </a:r>
            <a:r>
              <a:rPr lang="en-GB" dirty="0" err="1" smtClean="0"/>
              <a:t>ienākumu</a:t>
            </a:r>
            <a:r>
              <a:rPr lang="en-GB" dirty="0" smtClean="0"/>
              <a:t> </a:t>
            </a:r>
            <a:r>
              <a:rPr lang="en-GB" dirty="0" err="1" smtClean="0"/>
              <a:t>daļu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procentuāli</a:t>
            </a:r>
            <a:r>
              <a:rPr lang="en-GB" dirty="0" smtClean="0"/>
              <a:t>,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absolūtos</a:t>
            </a:r>
            <a:r>
              <a:rPr lang="en-GB" dirty="0" smtClean="0"/>
              <a:t> </a:t>
            </a:r>
            <a:r>
              <a:rPr lang="en-GB" dirty="0" err="1" smtClean="0"/>
              <a:t>skaitļos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Jāņem</a:t>
            </a:r>
            <a:r>
              <a:rPr lang="en-GB" dirty="0" smtClean="0"/>
              <a:t> </a:t>
            </a:r>
            <a:r>
              <a:rPr lang="en-GB" dirty="0" err="1" smtClean="0"/>
              <a:t>vērā</a:t>
            </a:r>
            <a:r>
              <a:rPr lang="en-GB" dirty="0" smtClean="0"/>
              <a:t>, </a:t>
            </a:r>
            <a:r>
              <a:rPr lang="en-GB" dirty="0" err="1" smtClean="0"/>
              <a:t>cik</a:t>
            </a:r>
            <a:r>
              <a:rPr lang="en-GB" dirty="0" smtClean="0"/>
              <a:t> </a:t>
            </a:r>
            <a:r>
              <a:rPr lang="en-GB" dirty="0" err="1" smtClean="0"/>
              <a:t>daudz</a:t>
            </a:r>
            <a:r>
              <a:rPr lang="en-GB" dirty="0" smtClean="0"/>
              <a:t> </a:t>
            </a:r>
            <a:r>
              <a:rPr lang="en-GB" dirty="0" err="1" smtClean="0"/>
              <a:t>darbības</a:t>
            </a:r>
            <a:r>
              <a:rPr lang="en-GB" dirty="0" smtClean="0"/>
              <a:t> </a:t>
            </a:r>
            <a:r>
              <a:rPr lang="en-GB" dirty="0" err="1" smtClean="0"/>
              <a:t>sfēras</a:t>
            </a:r>
            <a:r>
              <a:rPr lang="en-GB" dirty="0" smtClean="0"/>
              <a:t> </a:t>
            </a:r>
            <a:r>
              <a:rPr lang="en-GB" dirty="0" err="1" smtClean="0"/>
              <a:t>papildus</a:t>
            </a:r>
            <a:r>
              <a:rPr lang="en-GB" dirty="0" smtClean="0"/>
              <a:t> </a:t>
            </a:r>
            <a:r>
              <a:rPr lang="en-GB" dirty="0" err="1" smtClean="0"/>
              <a:t>izpilda</a:t>
            </a:r>
            <a:r>
              <a:rPr lang="en-GB" dirty="0" smtClean="0"/>
              <a:t> KSC, </a:t>
            </a:r>
            <a:r>
              <a:rPr lang="en-GB" dirty="0" err="1" smtClean="0"/>
              <a:t>cik</a:t>
            </a:r>
            <a:r>
              <a:rPr lang="en-GB" dirty="0" smtClean="0"/>
              <a:t> </a:t>
            </a:r>
            <a:r>
              <a:rPr lang="en-GB" dirty="0" err="1" smtClean="0"/>
              <a:t>izmaksā</a:t>
            </a:r>
            <a:r>
              <a:rPr lang="en-GB" dirty="0" smtClean="0"/>
              <a:t> </a:t>
            </a:r>
            <a:r>
              <a:rPr lang="en-GB" dirty="0" err="1" smtClean="0"/>
              <a:t>esošo</a:t>
            </a:r>
            <a:r>
              <a:rPr lang="en-GB" dirty="0" smtClean="0"/>
              <a:t> </a:t>
            </a:r>
            <a:r>
              <a:rPr lang="en-GB" dirty="0" err="1" smtClean="0"/>
              <a:t>būvju</a:t>
            </a:r>
            <a:r>
              <a:rPr lang="en-GB" dirty="0" smtClean="0"/>
              <a:t> </a:t>
            </a:r>
            <a:r>
              <a:rPr lang="en-GB" dirty="0" err="1" smtClean="0"/>
              <a:t>uzturēšana</a:t>
            </a:r>
            <a:endParaRPr lang="en-GB" dirty="0" smtClean="0"/>
          </a:p>
          <a:p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veikta</a:t>
            </a:r>
            <a:r>
              <a:rPr lang="en-GB" dirty="0" smtClean="0"/>
              <a:t> </a:t>
            </a:r>
            <a:r>
              <a:rPr lang="en-GB" dirty="0" err="1" smtClean="0"/>
              <a:t>ievērojama</a:t>
            </a:r>
            <a:r>
              <a:rPr lang="en-GB" dirty="0" smtClean="0"/>
              <a:t> </a:t>
            </a:r>
            <a:r>
              <a:rPr lang="en-GB" dirty="0" err="1" smtClean="0"/>
              <a:t>izaugsme</a:t>
            </a:r>
            <a:r>
              <a:rPr lang="en-GB" dirty="0" smtClean="0"/>
              <a:t> </a:t>
            </a:r>
            <a:r>
              <a:rPr lang="en-GB" dirty="0" err="1" smtClean="0"/>
              <a:t>visos</a:t>
            </a:r>
            <a:r>
              <a:rPr lang="en-GB" dirty="0" smtClean="0"/>
              <a:t> </a:t>
            </a:r>
            <a:r>
              <a:rPr lang="en-GB" dirty="0" err="1" smtClean="0"/>
              <a:t>pakalpojumu</a:t>
            </a:r>
            <a:r>
              <a:rPr lang="en-GB" dirty="0" smtClean="0"/>
              <a:t> </a:t>
            </a:r>
            <a:r>
              <a:rPr lang="en-GB" dirty="0" err="1" smtClean="0"/>
              <a:t>veidos</a:t>
            </a:r>
            <a:r>
              <a:rPr lang="en-GB" dirty="0" smtClean="0"/>
              <a:t>, </a:t>
            </a:r>
            <a:r>
              <a:rPr lang="en-GB" dirty="0" err="1" smtClean="0"/>
              <a:t>arī</a:t>
            </a:r>
            <a:r>
              <a:rPr lang="en-GB" dirty="0" smtClean="0"/>
              <a:t> </a:t>
            </a:r>
            <a:r>
              <a:rPr lang="en-GB" dirty="0" err="1" smtClean="0"/>
              <a:t>novada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jomas</a:t>
            </a:r>
            <a:r>
              <a:rPr lang="en-GB" dirty="0" smtClean="0"/>
              <a:t> </a:t>
            </a:r>
            <a:r>
              <a:rPr lang="en-GB" dirty="0" err="1" smtClean="0"/>
              <a:t>attīstībā</a:t>
            </a:r>
            <a:endParaRPr lang="en-GB" dirty="0" smtClean="0"/>
          </a:p>
          <a:p>
            <a:pPr marL="0" indent="0">
              <a:buNone/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27885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Apmeklētāju</a:t>
            </a:r>
            <a:r>
              <a:rPr lang="en-GB" dirty="0" smtClean="0"/>
              <a:t> </a:t>
            </a:r>
            <a:r>
              <a:rPr lang="en-GB" dirty="0" err="1" smtClean="0"/>
              <a:t>skaits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dirty="0" smtClean="0"/>
          </a:p>
          <a:p>
            <a:endParaRPr lang="lv-LV" dirty="0"/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16832"/>
            <a:ext cx="8727831" cy="269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lv-LV" dirty="0" err="1" smtClean="0"/>
              <a:t>ākotnes</a:t>
            </a:r>
            <a:r>
              <a:rPr lang="lv-LV" dirty="0" smtClean="0"/>
              <a:t> plāni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Turpināt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jomas</a:t>
            </a:r>
            <a:r>
              <a:rPr lang="en-GB" dirty="0" smtClean="0"/>
              <a:t> un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centra</a:t>
            </a:r>
            <a:r>
              <a:rPr lang="en-GB" dirty="0" smtClean="0"/>
              <a:t> </a:t>
            </a:r>
            <a:r>
              <a:rPr lang="en-GB" dirty="0" err="1" smtClean="0"/>
              <a:t>attīstību</a:t>
            </a:r>
            <a:r>
              <a:rPr lang="en-GB" dirty="0" smtClean="0"/>
              <a:t> </a:t>
            </a:r>
            <a:r>
              <a:rPr lang="en-GB" dirty="0" err="1" smtClean="0"/>
              <a:t>visos</a:t>
            </a:r>
            <a:r>
              <a:rPr lang="en-GB" dirty="0" smtClean="0"/>
              <a:t> </a:t>
            </a:r>
            <a:r>
              <a:rPr lang="en-GB" dirty="0" err="1" smtClean="0"/>
              <a:t>virzienos</a:t>
            </a:r>
            <a:endParaRPr lang="en-GB" dirty="0"/>
          </a:p>
          <a:p>
            <a:r>
              <a:rPr lang="en-GB" b="1" dirty="0" smtClean="0"/>
              <a:t>Par </a:t>
            </a:r>
            <a:r>
              <a:rPr lang="en-GB" b="1" dirty="0" err="1" smtClean="0"/>
              <a:t>cik</a:t>
            </a:r>
            <a:r>
              <a:rPr lang="en-GB" b="1" dirty="0" smtClean="0"/>
              <a:t> </a:t>
            </a:r>
            <a:r>
              <a:rPr lang="en-GB" b="1" dirty="0" err="1" smtClean="0"/>
              <a:t>lielu</a:t>
            </a:r>
            <a:r>
              <a:rPr lang="en-GB" b="1" dirty="0" smtClean="0"/>
              <a:t> </a:t>
            </a:r>
            <a:r>
              <a:rPr lang="en-GB" b="1" dirty="0" err="1" smtClean="0"/>
              <a:t>finanšu</a:t>
            </a:r>
            <a:r>
              <a:rPr lang="en-GB" b="1" dirty="0" smtClean="0"/>
              <a:t> </a:t>
            </a:r>
            <a:r>
              <a:rPr lang="en-GB" b="1" dirty="0" err="1" smtClean="0"/>
              <a:t>iespēju</a:t>
            </a:r>
            <a:r>
              <a:rPr lang="en-GB" b="1" dirty="0" smtClean="0"/>
              <a:t> </a:t>
            </a:r>
            <a:r>
              <a:rPr lang="en-GB" b="1" dirty="0" err="1" smtClean="0"/>
              <a:t>nav</a:t>
            </a:r>
            <a:r>
              <a:rPr lang="en-GB" b="1" dirty="0" smtClean="0"/>
              <a:t>, tad </a:t>
            </a:r>
            <a:r>
              <a:rPr lang="en-GB" b="1" dirty="0" err="1" smtClean="0"/>
              <a:t>meklēajm</a:t>
            </a:r>
            <a:r>
              <a:rPr lang="en-GB" b="1" dirty="0" smtClean="0"/>
              <a:t> </a:t>
            </a:r>
            <a:r>
              <a:rPr lang="en-GB" b="1" dirty="0" err="1" smtClean="0"/>
              <a:t>iespējas</a:t>
            </a:r>
            <a:r>
              <a:rPr lang="en-GB" b="1" dirty="0" smtClean="0"/>
              <a:t> </a:t>
            </a:r>
            <a:r>
              <a:rPr lang="en-GB" b="1" dirty="0" err="1" smtClean="0"/>
              <a:t>pilnveidoties</a:t>
            </a:r>
            <a:r>
              <a:rPr lang="en-GB" b="1" dirty="0" smtClean="0"/>
              <a:t> </a:t>
            </a:r>
            <a:r>
              <a:rPr lang="en-GB" b="1" dirty="0" err="1" smtClean="0"/>
              <a:t>finanšu</a:t>
            </a:r>
            <a:r>
              <a:rPr lang="en-GB" b="1" dirty="0" smtClean="0"/>
              <a:t> </a:t>
            </a:r>
            <a:r>
              <a:rPr lang="en-GB" b="1" dirty="0" err="1" smtClean="0"/>
              <a:t>iespēju</a:t>
            </a:r>
            <a:r>
              <a:rPr lang="en-GB" b="1" dirty="0" smtClean="0"/>
              <a:t> </a:t>
            </a:r>
            <a:r>
              <a:rPr lang="en-GB" b="1" dirty="0" err="1" smtClean="0"/>
              <a:t>robežās</a:t>
            </a:r>
            <a:r>
              <a:rPr lang="en-GB" b="1" dirty="0" smtClean="0"/>
              <a:t>, </a:t>
            </a:r>
            <a:r>
              <a:rPr lang="en-GB" b="1" dirty="0" err="1" smtClean="0"/>
              <a:t>pamazām</a:t>
            </a:r>
            <a:endParaRPr lang="en-GB" b="1" dirty="0" smtClean="0"/>
          </a:p>
          <a:p>
            <a:r>
              <a:rPr lang="en-GB" dirty="0" err="1" smtClean="0"/>
              <a:t>Skeitparka</a:t>
            </a:r>
            <a:r>
              <a:rPr lang="en-GB" dirty="0" smtClean="0"/>
              <a:t> </a:t>
            </a:r>
            <a:r>
              <a:rPr lang="en-GB" dirty="0" err="1" smtClean="0"/>
              <a:t>uzstādīšana</a:t>
            </a:r>
            <a:endParaRPr lang="en-GB" dirty="0" smtClean="0"/>
          </a:p>
          <a:p>
            <a:r>
              <a:rPr lang="en-GB" dirty="0" err="1" smtClean="0"/>
              <a:t>Turpināt</a:t>
            </a:r>
            <a:r>
              <a:rPr lang="en-GB" dirty="0" smtClean="0"/>
              <a:t> </a:t>
            </a:r>
            <a:r>
              <a:rPr lang="en-GB" dirty="0" err="1" smtClean="0"/>
              <a:t>labiekārtot</a:t>
            </a:r>
            <a:r>
              <a:rPr lang="en-GB" dirty="0" smtClean="0"/>
              <a:t> </a:t>
            </a:r>
            <a:r>
              <a:rPr lang="en-GB" dirty="0" err="1" smtClean="0"/>
              <a:t>stadiona</a:t>
            </a:r>
            <a:r>
              <a:rPr lang="en-GB" dirty="0" smtClean="0"/>
              <a:t> </a:t>
            </a:r>
            <a:r>
              <a:rPr lang="en-GB" dirty="0" err="1" smtClean="0"/>
              <a:t>teritoriju</a:t>
            </a:r>
            <a:endParaRPr lang="en-GB" dirty="0" smtClean="0"/>
          </a:p>
          <a:p>
            <a:r>
              <a:rPr lang="en-GB" dirty="0" err="1" smtClean="0"/>
              <a:t>Pakāpeniski</a:t>
            </a:r>
            <a:r>
              <a:rPr lang="en-GB" dirty="0" smtClean="0"/>
              <a:t> </a:t>
            </a:r>
            <a:r>
              <a:rPr lang="en-GB" dirty="0" err="1" smtClean="0"/>
              <a:t>atjaunot</a:t>
            </a:r>
            <a:r>
              <a:rPr lang="en-GB" dirty="0" smtClean="0"/>
              <a:t> un </a:t>
            </a:r>
            <a:r>
              <a:rPr lang="en-GB" dirty="0" err="1" smtClean="0"/>
              <a:t>papildināt</a:t>
            </a:r>
            <a:r>
              <a:rPr lang="en-GB" dirty="0" smtClean="0"/>
              <a:t> </a:t>
            </a:r>
            <a:r>
              <a:rPr lang="en-GB" dirty="0" err="1" smtClean="0"/>
              <a:t>baseina</a:t>
            </a:r>
            <a:r>
              <a:rPr lang="en-GB" dirty="0" smtClean="0"/>
              <a:t> </a:t>
            </a:r>
            <a:r>
              <a:rPr lang="en-GB" dirty="0" err="1" smtClean="0"/>
              <a:t>telpas</a:t>
            </a:r>
            <a:r>
              <a:rPr lang="en-GB" dirty="0" smtClean="0"/>
              <a:t> un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halli</a:t>
            </a:r>
            <a:endParaRPr lang="en-GB" dirty="0" smtClean="0"/>
          </a:p>
          <a:p>
            <a:r>
              <a:rPr lang="en-GB" dirty="0" err="1" smtClean="0"/>
              <a:t>Turpināt</a:t>
            </a:r>
            <a:r>
              <a:rPr lang="en-GB" dirty="0" smtClean="0"/>
              <a:t> </a:t>
            </a:r>
            <a:r>
              <a:rPr lang="en-GB" dirty="0" err="1" smtClean="0"/>
              <a:t>komunikāciju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klientiem</a:t>
            </a:r>
            <a:r>
              <a:rPr lang="en-GB" dirty="0" smtClean="0"/>
              <a:t> par KSC </a:t>
            </a:r>
            <a:r>
              <a:rPr lang="en-GB" dirty="0" err="1" smtClean="0"/>
              <a:t>darbību</a:t>
            </a:r>
            <a:endParaRPr lang="en-GB" dirty="0" smtClean="0"/>
          </a:p>
          <a:p>
            <a:r>
              <a:rPr lang="en-GB" dirty="0" err="1" smtClean="0"/>
              <a:t>Turpināt</a:t>
            </a:r>
            <a:r>
              <a:rPr lang="en-GB" dirty="0" smtClean="0"/>
              <a:t> </a:t>
            </a:r>
            <a:r>
              <a:rPr lang="en-GB" dirty="0" err="1" smtClean="0"/>
              <a:t>kvalitatīvi</a:t>
            </a:r>
            <a:r>
              <a:rPr lang="en-GB" dirty="0" smtClean="0"/>
              <a:t> </a:t>
            </a:r>
            <a:r>
              <a:rPr lang="en-GB" dirty="0" err="1" smtClean="0"/>
              <a:t>ziņot</a:t>
            </a:r>
            <a:r>
              <a:rPr lang="en-GB" dirty="0" smtClean="0"/>
              <a:t> par </a:t>
            </a:r>
            <a:r>
              <a:rPr lang="en-GB" dirty="0" err="1" smtClean="0"/>
              <a:t>Kokneses</a:t>
            </a:r>
            <a:r>
              <a:rPr lang="en-GB" dirty="0" smtClean="0"/>
              <a:t> </a:t>
            </a:r>
            <a:r>
              <a:rPr lang="en-GB" dirty="0" err="1" smtClean="0"/>
              <a:t>sportistu</a:t>
            </a:r>
            <a:r>
              <a:rPr lang="en-GB" dirty="0" smtClean="0"/>
              <a:t> </a:t>
            </a:r>
            <a:r>
              <a:rPr lang="en-GB" dirty="0" err="1" smtClean="0"/>
              <a:t>startiem</a:t>
            </a:r>
            <a:r>
              <a:rPr lang="en-GB" dirty="0" smtClean="0"/>
              <a:t> </a:t>
            </a:r>
            <a:r>
              <a:rPr lang="en-GB" dirty="0" err="1" smtClean="0"/>
              <a:t>dažāda</a:t>
            </a:r>
            <a:r>
              <a:rPr lang="en-GB" dirty="0" smtClean="0"/>
              <a:t> </a:t>
            </a:r>
            <a:r>
              <a:rPr lang="en-GB" dirty="0" err="1" smtClean="0"/>
              <a:t>līmeņa</a:t>
            </a:r>
            <a:r>
              <a:rPr lang="en-GB" dirty="0" smtClean="0"/>
              <a:t> </a:t>
            </a:r>
            <a:r>
              <a:rPr lang="en-GB" dirty="0" err="1" smtClean="0"/>
              <a:t>sacensībās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4831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Aktuālākās problēmas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Esošās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infrastruktūras</a:t>
            </a:r>
            <a:r>
              <a:rPr lang="en-GB" dirty="0" smtClean="0"/>
              <a:t> </a:t>
            </a:r>
            <a:r>
              <a:rPr lang="en-GB" dirty="0" err="1" smtClean="0"/>
              <a:t>nolietojums</a:t>
            </a:r>
            <a:endParaRPr lang="en-GB" dirty="0" smtClean="0"/>
          </a:p>
          <a:p>
            <a:r>
              <a:rPr lang="en-GB" dirty="0" err="1" smtClean="0"/>
              <a:t>Esošās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infrastruktūras</a:t>
            </a:r>
            <a:r>
              <a:rPr lang="en-GB" dirty="0" smtClean="0"/>
              <a:t> </a:t>
            </a:r>
            <a:r>
              <a:rPr lang="en-GB" dirty="0" err="1" smtClean="0"/>
              <a:t>nepilnības</a:t>
            </a:r>
            <a:endParaRPr lang="en-GB" dirty="0" smtClean="0"/>
          </a:p>
          <a:p>
            <a:pPr marL="0" indent="0">
              <a:buNone/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20825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Sporta centra darbības virzieni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 smtClean="0"/>
              <a:t>Telpu un būvju uzturēšana un atjaunošana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Klientu piesaiste un pakalpojumu kvalitātes uzlabošana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Sadarbība ar novada izglītības iestādēm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Sadarbība ar novada iestādēm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Sporta pasākumu organizēšana un tautas sporta attīstīšana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Ārtelpu sporta būvju pilnveidošana un uzlabošana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Nometņu piesaiste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Komunikācija ar klientiem ar sociālo tīklu starpniecību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Koknese.lv un koknesessportacentrs.lv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Nākotnes aktivitāšu plānošana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Padarīto darbu analizēšana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325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Padarīto darbu analizēšana</a:t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sz="4400" b="1" dirty="0" smtClean="0"/>
              <a:t>Kas ir izdevies?</a:t>
            </a:r>
          </a:p>
          <a:p>
            <a:r>
              <a:rPr lang="lv-LV" dirty="0" smtClean="0"/>
              <a:t>Sastādīt noslogotu vasaras sporta nometņu grafiku</a:t>
            </a:r>
            <a:r>
              <a:rPr lang="en-GB" dirty="0" smtClean="0"/>
              <a:t>, </a:t>
            </a:r>
            <a:r>
              <a:rPr lang="en-GB" dirty="0" err="1" smtClean="0"/>
              <a:t>vairs</a:t>
            </a:r>
            <a:r>
              <a:rPr lang="en-GB" dirty="0" smtClean="0"/>
              <a:t> </a:t>
            </a:r>
            <a:r>
              <a:rPr lang="en-GB" dirty="0" err="1" smtClean="0"/>
              <a:t>netiek</a:t>
            </a:r>
            <a:r>
              <a:rPr lang="en-GB" dirty="0" smtClean="0"/>
              <a:t> </a:t>
            </a:r>
            <a:r>
              <a:rPr lang="en-GB" dirty="0" err="1" smtClean="0"/>
              <a:t>meklētas</a:t>
            </a:r>
            <a:r>
              <a:rPr lang="en-GB" dirty="0" smtClean="0"/>
              <a:t> </a:t>
            </a:r>
            <a:r>
              <a:rPr lang="en-GB" dirty="0" err="1" smtClean="0"/>
              <a:t>jaunas</a:t>
            </a:r>
            <a:r>
              <a:rPr lang="en-GB" dirty="0" smtClean="0"/>
              <a:t> </a:t>
            </a:r>
            <a:r>
              <a:rPr lang="en-GB" dirty="0" err="1" smtClean="0"/>
              <a:t>nometņu</a:t>
            </a:r>
            <a:r>
              <a:rPr lang="en-GB" dirty="0" smtClean="0"/>
              <a:t> </a:t>
            </a:r>
            <a:r>
              <a:rPr lang="en-GB" dirty="0" err="1" smtClean="0"/>
              <a:t>grupas</a:t>
            </a:r>
            <a:r>
              <a:rPr lang="en-GB" dirty="0" smtClean="0"/>
              <a:t>, jo </a:t>
            </a:r>
            <a:r>
              <a:rPr lang="en-GB" dirty="0" err="1" smtClean="0"/>
              <a:t>esošās</a:t>
            </a:r>
            <a:r>
              <a:rPr lang="en-GB" dirty="0" smtClean="0"/>
              <a:t> </a:t>
            </a:r>
            <a:r>
              <a:rPr lang="en-GB" dirty="0" err="1" smtClean="0"/>
              <a:t>rezervē</a:t>
            </a:r>
            <a:r>
              <a:rPr lang="en-GB" dirty="0" smtClean="0"/>
              <a:t> </a:t>
            </a:r>
            <a:r>
              <a:rPr lang="en-GB" dirty="0" err="1" smtClean="0"/>
              <a:t>laikus</a:t>
            </a:r>
            <a:r>
              <a:rPr lang="en-GB" dirty="0" smtClean="0"/>
              <a:t> </a:t>
            </a:r>
            <a:r>
              <a:rPr lang="en-GB" dirty="0" err="1" smtClean="0"/>
              <a:t>jau</a:t>
            </a:r>
            <a:r>
              <a:rPr lang="en-GB" dirty="0" smtClean="0"/>
              <a:t> </a:t>
            </a:r>
            <a:r>
              <a:rPr lang="en-GB" dirty="0" err="1" smtClean="0"/>
              <a:t>gadu</a:t>
            </a:r>
            <a:r>
              <a:rPr lang="en-GB" dirty="0" smtClean="0"/>
              <a:t> </a:t>
            </a:r>
            <a:r>
              <a:rPr lang="en-GB" dirty="0" err="1" smtClean="0"/>
              <a:t>uz</a:t>
            </a:r>
            <a:r>
              <a:rPr lang="en-GB" dirty="0" smtClean="0"/>
              <a:t> </a:t>
            </a:r>
            <a:r>
              <a:rPr lang="en-GB" dirty="0" err="1" smtClean="0"/>
              <a:t>priekšu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uzlabot</a:t>
            </a:r>
            <a:r>
              <a:rPr lang="en-GB" dirty="0" smtClean="0"/>
              <a:t> </a:t>
            </a:r>
            <a:r>
              <a:rPr lang="en-GB" dirty="0" smtClean="0"/>
              <a:t>KSC </a:t>
            </a:r>
            <a:r>
              <a:rPr lang="en-GB" dirty="0" err="1" smtClean="0"/>
              <a:t>estētisko</a:t>
            </a:r>
            <a:r>
              <a:rPr lang="en-GB" dirty="0" smtClean="0"/>
              <a:t> </a:t>
            </a:r>
            <a:r>
              <a:rPr lang="en-GB" dirty="0" err="1" smtClean="0"/>
              <a:t>izskatu</a:t>
            </a:r>
            <a:r>
              <a:rPr lang="en-GB" dirty="0" smtClean="0"/>
              <a:t> (</a:t>
            </a:r>
            <a:r>
              <a:rPr lang="en-GB" dirty="0" err="1" smtClean="0"/>
              <a:t>telpas</a:t>
            </a:r>
            <a:r>
              <a:rPr lang="en-GB" dirty="0" smtClean="0"/>
              <a:t>, </a:t>
            </a:r>
            <a:r>
              <a:rPr lang="en-GB" dirty="0" err="1" smtClean="0"/>
              <a:t>āra</a:t>
            </a:r>
            <a:r>
              <a:rPr lang="en-GB" dirty="0" smtClean="0"/>
              <a:t> </a:t>
            </a:r>
            <a:r>
              <a:rPr lang="en-GB" dirty="0" err="1" smtClean="0"/>
              <a:t>teritorija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esošā</a:t>
            </a:r>
            <a:r>
              <a:rPr lang="en-GB" dirty="0" smtClean="0"/>
              <a:t> </a:t>
            </a:r>
            <a:r>
              <a:rPr lang="en-GB" dirty="0" err="1" smtClean="0"/>
              <a:t>budžeta</a:t>
            </a:r>
            <a:r>
              <a:rPr lang="en-GB" dirty="0" smtClean="0"/>
              <a:t> </a:t>
            </a:r>
            <a:r>
              <a:rPr lang="en-GB" dirty="0" err="1" smtClean="0"/>
              <a:t>ietvaros</a:t>
            </a:r>
            <a:r>
              <a:rPr lang="en-GB" dirty="0" smtClean="0"/>
              <a:t> </a:t>
            </a:r>
            <a:r>
              <a:rPr lang="en-GB" dirty="0" err="1" smtClean="0"/>
              <a:t>veikt</a:t>
            </a:r>
            <a:r>
              <a:rPr lang="en-GB" dirty="0" smtClean="0"/>
              <a:t> </a:t>
            </a:r>
            <a:r>
              <a:rPr lang="en-GB" dirty="0" err="1" smtClean="0"/>
              <a:t>visus</a:t>
            </a:r>
            <a:r>
              <a:rPr lang="en-GB" dirty="0" smtClean="0"/>
              <a:t> </a:t>
            </a:r>
            <a:r>
              <a:rPr lang="en-GB" dirty="0" err="1" smtClean="0"/>
              <a:t>remontdarbus</a:t>
            </a:r>
            <a:r>
              <a:rPr lang="en-GB" dirty="0" smtClean="0"/>
              <a:t> un </a:t>
            </a:r>
            <a:r>
              <a:rPr lang="en-GB" dirty="0" err="1" smtClean="0"/>
              <a:t>avārijas</a:t>
            </a:r>
            <a:r>
              <a:rPr lang="en-GB" dirty="0" smtClean="0"/>
              <a:t> </a:t>
            </a:r>
            <a:r>
              <a:rPr lang="en-GB" dirty="0" err="1" smtClean="0"/>
              <a:t>remontdarbus</a:t>
            </a:r>
            <a:r>
              <a:rPr lang="en-GB" dirty="0" smtClean="0"/>
              <a:t>, </a:t>
            </a:r>
            <a:r>
              <a:rPr lang="en-GB" dirty="0" err="1" smtClean="0"/>
              <a:t>lai</a:t>
            </a:r>
            <a:r>
              <a:rPr lang="en-GB" dirty="0" smtClean="0"/>
              <a:t> </a:t>
            </a:r>
            <a:r>
              <a:rPr lang="en-GB" dirty="0" err="1" smtClean="0"/>
              <a:t>nodrošinātu</a:t>
            </a:r>
            <a:r>
              <a:rPr lang="en-GB" dirty="0" smtClean="0"/>
              <a:t> </a:t>
            </a:r>
            <a:r>
              <a:rPr lang="en-GB" dirty="0" err="1" smtClean="0"/>
              <a:t>pilnvērtīgu</a:t>
            </a:r>
            <a:r>
              <a:rPr lang="en-GB" dirty="0" smtClean="0"/>
              <a:t> KSC </a:t>
            </a:r>
            <a:r>
              <a:rPr lang="en-GB" dirty="0" err="1" smtClean="0"/>
              <a:t>darbību</a:t>
            </a:r>
            <a:r>
              <a:rPr lang="en-GB" dirty="0" smtClean="0"/>
              <a:t> visas </a:t>
            </a:r>
            <a:r>
              <a:rPr lang="en-GB" dirty="0" err="1" smtClean="0"/>
              <a:t>jomās</a:t>
            </a:r>
            <a:endParaRPr lang="en-GB" dirty="0" smtClean="0"/>
          </a:p>
          <a:p>
            <a:r>
              <a:rPr lang="en-GB" dirty="0" err="1" smtClean="0"/>
              <a:t>Palielināt</a:t>
            </a:r>
            <a:r>
              <a:rPr lang="en-GB" dirty="0" smtClean="0"/>
              <a:t> </a:t>
            </a:r>
            <a:r>
              <a:rPr lang="en-GB" dirty="0" err="1" smtClean="0"/>
              <a:t>komercapmeklētāju</a:t>
            </a:r>
            <a:r>
              <a:rPr lang="en-GB" dirty="0" smtClean="0"/>
              <a:t> </a:t>
            </a:r>
            <a:r>
              <a:rPr lang="en-GB" dirty="0" err="1" smtClean="0"/>
              <a:t>skaitu</a:t>
            </a:r>
            <a:r>
              <a:rPr lang="en-GB" dirty="0" smtClean="0"/>
              <a:t>, </a:t>
            </a:r>
            <a:r>
              <a:rPr lang="en-GB" dirty="0" err="1" smtClean="0"/>
              <a:t>radīt</a:t>
            </a:r>
            <a:r>
              <a:rPr lang="en-GB" dirty="0" smtClean="0"/>
              <a:t> </a:t>
            </a:r>
            <a:r>
              <a:rPr lang="en-GB" dirty="0" err="1" smtClean="0"/>
              <a:t>dažādus</a:t>
            </a:r>
            <a:r>
              <a:rPr lang="en-GB" dirty="0" smtClean="0"/>
              <a:t> </a:t>
            </a:r>
            <a:r>
              <a:rPr lang="en-GB" dirty="0" err="1" smtClean="0"/>
              <a:t>pakalpojumu</a:t>
            </a:r>
            <a:r>
              <a:rPr lang="en-GB" dirty="0" smtClean="0"/>
              <a:t> </a:t>
            </a:r>
            <a:r>
              <a:rPr lang="en-GB" dirty="0" err="1" smtClean="0"/>
              <a:t>veidus</a:t>
            </a:r>
            <a:endParaRPr lang="en-GB" dirty="0" smtClean="0"/>
          </a:p>
          <a:p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874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Padarīto darbu analizēšana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 smtClean="0"/>
              <a:t>Kas nav izdevies?</a:t>
            </a:r>
          </a:p>
          <a:p>
            <a:r>
              <a:rPr lang="en-GB" dirty="0" err="1" smtClean="0"/>
              <a:t>Atrast</a:t>
            </a:r>
            <a:r>
              <a:rPr lang="en-GB" dirty="0" smtClean="0"/>
              <a:t> </a:t>
            </a:r>
            <a:r>
              <a:rPr lang="en-GB" dirty="0" err="1" smtClean="0"/>
              <a:t>finansējumu</a:t>
            </a:r>
            <a:r>
              <a:rPr lang="en-GB" dirty="0" smtClean="0"/>
              <a:t> “</a:t>
            </a:r>
            <a:r>
              <a:rPr lang="en-GB" dirty="0" err="1" smtClean="0"/>
              <a:t>lielākiem</a:t>
            </a:r>
            <a:r>
              <a:rPr lang="en-GB" dirty="0" smtClean="0"/>
              <a:t> </a:t>
            </a:r>
            <a:r>
              <a:rPr lang="en-GB" dirty="0" err="1" smtClean="0"/>
              <a:t>projektiem</a:t>
            </a:r>
            <a:r>
              <a:rPr lang="en-GB" dirty="0" smtClean="0"/>
              <a:t>”</a:t>
            </a: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54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Secinājumi</a:t>
            </a:r>
            <a:r>
              <a:rPr lang="en-GB" dirty="0" smtClean="0"/>
              <a:t> un </a:t>
            </a:r>
            <a:r>
              <a:rPr lang="en-GB" dirty="0" err="1" smtClean="0"/>
              <a:t>atziņas</a:t>
            </a:r>
            <a:endParaRPr lang="en-GB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KSC </a:t>
            </a:r>
            <a:r>
              <a:rPr lang="en-GB" dirty="0" err="1" smtClean="0"/>
              <a:t>turpina</a:t>
            </a:r>
            <a:r>
              <a:rPr lang="en-GB" dirty="0" smtClean="0"/>
              <a:t> </a:t>
            </a:r>
            <a:r>
              <a:rPr lang="en-GB" dirty="0" err="1" smtClean="0"/>
              <a:t>pakāpenisku</a:t>
            </a:r>
            <a:r>
              <a:rPr lang="en-GB" dirty="0" smtClean="0"/>
              <a:t> un </a:t>
            </a:r>
            <a:r>
              <a:rPr lang="en-GB" dirty="0" err="1" smtClean="0"/>
              <a:t>mērķtiecīgu</a:t>
            </a:r>
            <a:r>
              <a:rPr lang="en-GB" dirty="0" smtClean="0"/>
              <a:t> </a:t>
            </a:r>
            <a:r>
              <a:rPr lang="en-GB" dirty="0" err="1" smtClean="0"/>
              <a:t>attīstību</a:t>
            </a:r>
            <a:endParaRPr lang="en-GB" dirty="0" smtClean="0"/>
          </a:p>
          <a:p>
            <a:r>
              <a:rPr lang="en-GB" sz="4000" b="1" dirty="0" smtClean="0"/>
              <a:t>KSC </a:t>
            </a:r>
            <a:r>
              <a:rPr lang="en-GB" sz="4000" b="1" dirty="0" err="1" smtClean="0"/>
              <a:t>ir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nozīmīgs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sociālās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funkcijas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veicējs</a:t>
            </a:r>
            <a:endParaRPr lang="en-GB" sz="4000" b="1" dirty="0"/>
          </a:p>
          <a:p>
            <a:r>
              <a:rPr lang="en-GB" dirty="0" err="1" smtClean="0"/>
              <a:t>Daudzas</a:t>
            </a:r>
            <a:r>
              <a:rPr lang="en-GB" dirty="0" smtClean="0"/>
              <a:t> KSC </a:t>
            </a:r>
            <a:r>
              <a:rPr lang="en-GB" dirty="0" err="1" smtClean="0"/>
              <a:t>darbības</a:t>
            </a:r>
            <a:r>
              <a:rPr lang="en-GB" dirty="0" smtClean="0"/>
              <a:t> </a:t>
            </a:r>
            <a:r>
              <a:rPr lang="en-GB" dirty="0" err="1" smtClean="0"/>
              <a:t>nav</a:t>
            </a:r>
            <a:r>
              <a:rPr lang="en-GB" dirty="0" smtClean="0"/>
              <a:t> </a:t>
            </a:r>
            <a:r>
              <a:rPr lang="en-GB" dirty="0" err="1" smtClean="0"/>
              <a:t>izmērāmas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taustāmiem</a:t>
            </a:r>
            <a:r>
              <a:rPr lang="en-GB" dirty="0" smtClean="0"/>
              <a:t> EUR, bet to </a:t>
            </a:r>
            <a:r>
              <a:rPr lang="en-GB" dirty="0" err="1" smtClean="0"/>
              <a:t>ieguldījums</a:t>
            </a:r>
            <a:r>
              <a:rPr lang="en-GB" dirty="0" smtClean="0"/>
              <a:t> </a:t>
            </a:r>
            <a:r>
              <a:rPr lang="en-GB" dirty="0" err="1" smtClean="0"/>
              <a:t>Kokneses</a:t>
            </a:r>
            <a:r>
              <a:rPr lang="en-GB" dirty="0" smtClean="0"/>
              <a:t> </a:t>
            </a:r>
            <a:r>
              <a:rPr lang="en-GB" dirty="0" err="1" smtClean="0"/>
              <a:t>novada</a:t>
            </a:r>
            <a:r>
              <a:rPr lang="en-GB" dirty="0" smtClean="0"/>
              <a:t> </a:t>
            </a:r>
            <a:r>
              <a:rPr lang="en-GB" dirty="0" err="1" smtClean="0"/>
              <a:t>sabiedrības</a:t>
            </a:r>
            <a:r>
              <a:rPr lang="en-GB" dirty="0" smtClean="0"/>
              <a:t> </a:t>
            </a:r>
            <a:r>
              <a:rPr lang="en-GB" dirty="0" err="1" smtClean="0"/>
              <a:t>labā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neatsverams</a:t>
            </a:r>
            <a:endParaRPr lang="en-GB" dirty="0" smtClean="0"/>
          </a:p>
          <a:p>
            <a:r>
              <a:rPr lang="en-GB" dirty="0" smtClean="0"/>
              <a:t>KSC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būves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izpelnījušās</a:t>
            </a:r>
            <a:r>
              <a:rPr lang="en-GB" dirty="0" smtClean="0"/>
              <a:t> </a:t>
            </a:r>
            <a:r>
              <a:rPr lang="en-GB" dirty="0" err="1" smtClean="0"/>
              <a:t>lielu</a:t>
            </a:r>
            <a:r>
              <a:rPr lang="en-GB" dirty="0" smtClean="0"/>
              <a:t> </a:t>
            </a:r>
            <a:r>
              <a:rPr lang="en-GB" dirty="0" err="1" smtClean="0"/>
              <a:t>atzinību</a:t>
            </a:r>
            <a:r>
              <a:rPr lang="en-GB" dirty="0" smtClean="0"/>
              <a:t> no </a:t>
            </a:r>
            <a:r>
              <a:rPr lang="en-GB" dirty="0" err="1" smtClean="0"/>
              <a:t>citu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organizāciju</a:t>
            </a:r>
            <a:r>
              <a:rPr lang="en-GB" dirty="0" smtClean="0"/>
              <a:t> un </a:t>
            </a:r>
            <a:r>
              <a:rPr lang="en-GB" dirty="0" err="1" smtClean="0"/>
              <a:t>pazīstamu</a:t>
            </a:r>
            <a:r>
              <a:rPr lang="en-GB" dirty="0" smtClean="0"/>
              <a:t> </a:t>
            </a:r>
            <a:r>
              <a:rPr lang="en-GB" dirty="0" err="1" smtClean="0"/>
              <a:t>sportistu</a:t>
            </a:r>
            <a:r>
              <a:rPr lang="en-GB" dirty="0" smtClean="0"/>
              <a:t> </a:t>
            </a:r>
            <a:r>
              <a:rPr lang="en-GB" dirty="0" err="1" smtClean="0"/>
              <a:t>puses</a:t>
            </a:r>
            <a:r>
              <a:rPr lang="en-GB" dirty="0" smtClean="0"/>
              <a:t> (</a:t>
            </a:r>
            <a:r>
              <a:rPr lang="en-GB" dirty="0" err="1" smtClean="0"/>
              <a:t>R.Freimanis</a:t>
            </a:r>
            <a:r>
              <a:rPr lang="en-GB" dirty="0" smtClean="0"/>
              <a:t>, </a:t>
            </a:r>
            <a:r>
              <a:rPr lang="en-GB" dirty="0" err="1" smtClean="0"/>
              <a:t>R.Kuksiks</a:t>
            </a:r>
            <a:r>
              <a:rPr lang="en-GB" dirty="0" smtClean="0"/>
              <a:t>, </a:t>
            </a:r>
            <a:r>
              <a:rPr lang="en-GB" dirty="0" err="1" smtClean="0"/>
              <a:t>M.Bružiks</a:t>
            </a:r>
            <a:r>
              <a:rPr lang="en-GB" dirty="0" smtClean="0"/>
              <a:t>, </a:t>
            </a:r>
            <a:r>
              <a:rPr lang="en-GB" dirty="0" err="1" smtClean="0"/>
              <a:t>S.Olijars</a:t>
            </a:r>
            <a:r>
              <a:rPr lang="en-GB" dirty="0" smtClean="0"/>
              <a:t>, </a:t>
            </a:r>
            <a:r>
              <a:rPr lang="en-GB" dirty="0" err="1" smtClean="0"/>
              <a:t>L.Olijare</a:t>
            </a:r>
            <a:r>
              <a:rPr lang="en-GB" dirty="0" smtClean="0"/>
              <a:t>, RVS, SS </a:t>
            </a:r>
            <a:r>
              <a:rPr lang="en-GB" dirty="0" err="1" smtClean="0"/>
              <a:t>Arkādija</a:t>
            </a:r>
            <a:r>
              <a:rPr lang="en-GB" dirty="0" smtClean="0"/>
              <a:t>, </a:t>
            </a:r>
            <a:r>
              <a:rPr lang="en-GB" dirty="0" err="1" smtClean="0"/>
              <a:t>Jelgavas</a:t>
            </a:r>
            <a:r>
              <a:rPr lang="en-GB" dirty="0" smtClean="0"/>
              <a:t> SS </a:t>
            </a:r>
            <a:r>
              <a:rPr lang="en-GB" dirty="0" err="1" smtClean="0"/>
              <a:t>u.c</a:t>
            </a:r>
            <a:r>
              <a:rPr lang="en-GB" dirty="0" smtClean="0"/>
              <a:t>.)</a:t>
            </a:r>
          </a:p>
          <a:p>
            <a:r>
              <a:rPr lang="en-GB" dirty="0" smtClean="0"/>
              <a:t>KSC </a:t>
            </a:r>
            <a:r>
              <a:rPr lang="en-GB" dirty="0" err="1" smtClean="0"/>
              <a:t>apmeklētāju</a:t>
            </a:r>
            <a:r>
              <a:rPr lang="en-GB" dirty="0" smtClean="0"/>
              <a:t> </a:t>
            </a:r>
            <a:r>
              <a:rPr lang="en-GB" dirty="0" err="1" smtClean="0"/>
              <a:t>skaits</a:t>
            </a:r>
            <a:r>
              <a:rPr lang="en-GB" dirty="0" smtClean="0"/>
              <a:t> </a:t>
            </a:r>
            <a:r>
              <a:rPr lang="en-GB" dirty="0" err="1" smtClean="0"/>
              <a:t>sezonā</a:t>
            </a:r>
            <a:r>
              <a:rPr lang="en-GB" dirty="0" smtClean="0"/>
              <a:t> </a:t>
            </a:r>
            <a:r>
              <a:rPr lang="en-GB" dirty="0" err="1" smtClean="0"/>
              <a:t>palielinās</a:t>
            </a:r>
            <a:r>
              <a:rPr lang="en-GB" dirty="0" smtClean="0"/>
              <a:t>, </a:t>
            </a:r>
            <a:r>
              <a:rPr lang="en-GB" dirty="0" err="1" smtClean="0"/>
              <a:t>telpas</a:t>
            </a:r>
            <a:r>
              <a:rPr lang="en-GB" dirty="0" smtClean="0"/>
              <a:t> </a:t>
            </a:r>
            <a:r>
              <a:rPr lang="en-GB" dirty="0" err="1" smtClean="0"/>
              <a:t>dažreiz</a:t>
            </a:r>
            <a:r>
              <a:rPr lang="en-GB" dirty="0" smtClean="0"/>
              <a:t> “</a:t>
            </a:r>
            <a:r>
              <a:rPr lang="en-GB" dirty="0" err="1" smtClean="0"/>
              <a:t>kļūst</a:t>
            </a:r>
            <a:r>
              <a:rPr lang="en-GB" dirty="0" smtClean="0"/>
              <a:t> par </a:t>
            </a:r>
            <a:r>
              <a:rPr lang="en-GB" dirty="0" err="1" smtClean="0"/>
              <a:t>mazām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KSC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īpaša</a:t>
            </a:r>
            <a:r>
              <a:rPr lang="en-GB" dirty="0" smtClean="0"/>
              <a:t>, </a:t>
            </a:r>
            <a:r>
              <a:rPr lang="en-GB" dirty="0" err="1" smtClean="0"/>
              <a:t>atšķirīga</a:t>
            </a:r>
            <a:r>
              <a:rPr lang="en-GB" dirty="0" smtClean="0"/>
              <a:t> no </a:t>
            </a:r>
            <a:r>
              <a:rPr lang="en-GB" dirty="0" err="1" smtClean="0"/>
              <a:t>citām</a:t>
            </a:r>
            <a:r>
              <a:rPr lang="en-GB" dirty="0" smtClean="0"/>
              <a:t> </a:t>
            </a:r>
            <a:r>
              <a:rPr lang="en-GB" dirty="0" err="1" smtClean="0"/>
              <a:t>līdzīgām</a:t>
            </a:r>
            <a:r>
              <a:rPr lang="en-GB" dirty="0" smtClean="0"/>
              <a:t> </a:t>
            </a:r>
            <a:r>
              <a:rPr lang="en-GB" dirty="0" err="1" smtClean="0"/>
              <a:t>iestādēm</a:t>
            </a:r>
            <a:r>
              <a:rPr lang="en-GB" dirty="0" smtClean="0"/>
              <a:t>, aura, </a:t>
            </a:r>
            <a:r>
              <a:rPr lang="en-GB" dirty="0" err="1" smtClean="0"/>
              <a:t>kas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raksturīga</a:t>
            </a:r>
            <a:r>
              <a:rPr lang="en-GB" dirty="0" smtClean="0"/>
              <a:t> </a:t>
            </a:r>
            <a:r>
              <a:rPr lang="en-GB" dirty="0" err="1" smtClean="0"/>
              <a:t>tikai</a:t>
            </a:r>
            <a:r>
              <a:rPr lang="en-GB" dirty="0" smtClean="0"/>
              <a:t> </a:t>
            </a:r>
            <a:r>
              <a:rPr lang="en-GB" dirty="0" err="1" smtClean="0"/>
              <a:t>Koknesei</a:t>
            </a:r>
            <a:r>
              <a:rPr lang="en-GB" dirty="0" smtClean="0"/>
              <a:t>, </a:t>
            </a:r>
            <a:r>
              <a:rPr lang="en-GB" dirty="0" err="1" smtClean="0"/>
              <a:t>ko</a:t>
            </a:r>
            <a:r>
              <a:rPr lang="en-GB" dirty="0" smtClean="0"/>
              <a:t> </a:t>
            </a:r>
            <a:r>
              <a:rPr lang="en-GB" dirty="0" err="1" smtClean="0"/>
              <a:t>pamana</a:t>
            </a:r>
            <a:r>
              <a:rPr lang="en-GB" dirty="0" smtClean="0"/>
              <a:t> </a:t>
            </a:r>
            <a:r>
              <a:rPr lang="en-GB" dirty="0" err="1" smtClean="0"/>
              <a:t>arī</a:t>
            </a:r>
            <a:r>
              <a:rPr lang="en-GB" dirty="0" smtClean="0"/>
              <a:t> </a:t>
            </a:r>
            <a:r>
              <a:rPr lang="en-GB" dirty="0" err="1" smtClean="0"/>
              <a:t>cilvēki</a:t>
            </a:r>
            <a:r>
              <a:rPr lang="en-GB" dirty="0" smtClean="0"/>
              <a:t> no </a:t>
            </a:r>
            <a:r>
              <a:rPr lang="en-GB" dirty="0" err="1" smtClean="0"/>
              <a:t>malas</a:t>
            </a:r>
            <a:endParaRPr lang="en-GB" dirty="0" smtClean="0"/>
          </a:p>
          <a:p>
            <a:r>
              <a:rPr lang="en-GB" dirty="0" smtClean="0"/>
              <a:t>KSC </a:t>
            </a:r>
            <a:r>
              <a:rPr lang="en-GB" dirty="0" err="1" smtClean="0"/>
              <a:t>kā</a:t>
            </a:r>
            <a:r>
              <a:rPr lang="en-GB" dirty="0" smtClean="0"/>
              <a:t> </a:t>
            </a:r>
            <a:r>
              <a:rPr lang="en-GB" dirty="0" err="1" smtClean="0"/>
              <a:t>vieta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ļoti</a:t>
            </a:r>
            <a:r>
              <a:rPr lang="en-GB" dirty="0" smtClean="0"/>
              <a:t> </a:t>
            </a:r>
            <a:r>
              <a:rPr lang="en-GB" dirty="0" err="1" smtClean="0"/>
              <a:t>atvērta</a:t>
            </a:r>
            <a:r>
              <a:rPr lang="en-GB" dirty="0" smtClean="0"/>
              <a:t> un </a:t>
            </a:r>
            <a:r>
              <a:rPr lang="en-GB" dirty="0" err="1" smtClean="0"/>
              <a:t>pieejama</a:t>
            </a:r>
            <a:r>
              <a:rPr lang="en-GB" dirty="0" smtClean="0"/>
              <a:t> </a:t>
            </a:r>
            <a:r>
              <a:rPr lang="en-GB" dirty="0" err="1" smtClean="0"/>
              <a:t>ikvienam</a:t>
            </a:r>
            <a:r>
              <a:rPr lang="en-GB" dirty="0" smtClean="0"/>
              <a:t> </a:t>
            </a:r>
            <a:r>
              <a:rPr lang="en-GB" dirty="0" err="1" smtClean="0"/>
              <a:t>iedzīvotājam</a:t>
            </a:r>
            <a:endParaRPr lang="en-GB" dirty="0" smtClean="0"/>
          </a:p>
          <a:p>
            <a:r>
              <a:rPr lang="en-GB" dirty="0" err="1" smtClean="0"/>
              <a:t>Uzsāktā</a:t>
            </a:r>
            <a:r>
              <a:rPr lang="en-GB" dirty="0" smtClean="0"/>
              <a:t> </a:t>
            </a:r>
            <a:r>
              <a:rPr lang="en-GB" dirty="0" err="1" smtClean="0"/>
              <a:t>attīstība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jāturpina</a:t>
            </a:r>
            <a:r>
              <a:rPr lang="en-GB" dirty="0" smtClean="0"/>
              <a:t> un </a:t>
            </a:r>
            <a:r>
              <a:rPr lang="en-GB" dirty="0" err="1" smtClean="0"/>
              <a:t>jāapzinās</a:t>
            </a:r>
            <a:r>
              <a:rPr lang="en-GB" dirty="0" smtClean="0"/>
              <a:t>, </a:t>
            </a:r>
            <a:r>
              <a:rPr lang="en-GB" dirty="0" err="1" smtClean="0"/>
              <a:t>ka</a:t>
            </a:r>
            <a:r>
              <a:rPr lang="en-GB" dirty="0" smtClean="0"/>
              <a:t> KSC un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joma</a:t>
            </a:r>
            <a:r>
              <a:rPr lang="en-GB" dirty="0" smtClean="0"/>
              <a:t> </a:t>
            </a:r>
            <a:r>
              <a:rPr lang="en-GB" dirty="0" err="1" smtClean="0"/>
              <a:t>Koknesē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stratēģiski</a:t>
            </a:r>
            <a:r>
              <a:rPr lang="en-GB" dirty="0" smtClean="0"/>
              <a:t> </a:t>
            </a:r>
            <a:r>
              <a:rPr lang="en-GB" dirty="0" err="1" smtClean="0"/>
              <a:t>ļoti</a:t>
            </a:r>
            <a:r>
              <a:rPr lang="en-GB" dirty="0" smtClean="0"/>
              <a:t> </a:t>
            </a:r>
            <a:r>
              <a:rPr lang="en-GB" dirty="0" err="1" smtClean="0"/>
              <a:t>svarīga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</a:t>
            </a:r>
            <a:r>
              <a:rPr lang="lv-LV" dirty="0" smtClean="0"/>
              <a:t>ašvērtējums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 dirty="0"/>
              <a:t>8</a:t>
            </a:r>
            <a:r>
              <a:rPr lang="lv-LV" sz="8800" dirty="0" smtClean="0"/>
              <a:t> -</a:t>
            </a:r>
            <a:r>
              <a:rPr lang="en-GB" sz="8800" dirty="0" smtClean="0"/>
              <a:t> </a:t>
            </a:r>
            <a:r>
              <a:rPr lang="en-GB" sz="8800" dirty="0" err="1" smtClean="0"/>
              <a:t>ļoti</a:t>
            </a:r>
            <a:r>
              <a:rPr lang="lv-LV" sz="8800" dirty="0" smtClean="0"/>
              <a:t> labi</a:t>
            </a:r>
            <a:endParaRPr lang="lv-LV" sz="8800" dirty="0"/>
          </a:p>
        </p:txBody>
      </p:sp>
    </p:spTree>
    <p:extLst>
      <p:ext uri="{BB962C8B-B14F-4D97-AF65-F5344CB8AC3E}">
        <p14:creationId xmlns:p14="http://schemas.microsoft.com/office/powerpoint/2010/main" val="15416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Telpu uzturēšana un atjaunošana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Ikdienas uzturēšanas darbi (ūdens maiņa baseinā, tīrīšanas darbi, apkopšanas darbi, apkopšanas inventāra remonts</a:t>
            </a:r>
            <a:r>
              <a:rPr lang="en-GB" dirty="0" smtClean="0"/>
              <a:t>, </a:t>
            </a:r>
            <a:r>
              <a:rPr lang="en-GB" dirty="0" err="1" smtClean="0"/>
              <a:t>baseina</a:t>
            </a:r>
            <a:r>
              <a:rPr lang="en-GB" dirty="0" smtClean="0"/>
              <a:t> </a:t>
            </a:r>
            <a:r>
              <a:rPr lang="en-GB" dirty="0" err="1" smtClean="0"/>
              <a:t>sistēmas</a:t>
            </a:r>
            <a:r>
              <a:rPr lang="en-GB" dirty="0" smtClean="0"/>
              <a:t> un </a:t>
            </a:r>
            <a:r>
              <a:rPr lang="en-GB" dirty="0" err="1" smtClean="0"/>
              <a:t>ventilācijas</a:t>
            </a:r>
            <a:r>
              <a:rPr lang="en-GB" dirty="0" smtClean="0"/>
              <a:t> </a:t>
            </a:r>
            <a:r>
              <a:rPr lang="en-GB" dirty="0" err="1" smtClean="0"/>
              <a:t>sistēmas</a:t>
            </a:r>
            <a:r>
              <a:rPr lang="en-GB" dirty="0" smtClean="0"/>
              <a:t> </a:t>
            </a:r>
            <a:r>
              <a:rPr lang="en-GB" dirty="0" err="1" smtClean="0"/>
              <a:t>uzturēšana</a:t>
            </a:r>
            <a:r>
              <a:rPr lang="en-GB" dirty="0" smtClean="0"/>
              <a:t> un </a:t>
            </a:r>
            <a:r>
              <a:rPr lang="en-GB" dirty="0" err="1" smtClean="0"/>
              <a:t>remonti</a:t>
            </a:r>
            <a:r>
              <a:rPr lang="lv-LV" dirty="0" smtClean="0"/>
              <a:t>)</a:t>
            </a:r>
          </a:p>
          <a:p>
            <a:r>
              <a:rPr lang="lv-LV" dirty="0" smtClean="0"/>
              <a:t>Telpu defektu  remonti 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97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lv-LV" sz="4000" dirty="0"/>
              <a:t>Klientu piesaiste un pakalpojumu kvalitātes uzlabošana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lv-LV" dirty="0" smtClean="0"/>
              <a:t>Komunikācija ar klientiem caur sociālajiem tīkliem</a:t>
            </a:r>
            <a:r>
              <a:rPr lang="en-GB" dirty="0" smtClean="0"/>
              <a:t> un Internet</a:t>
            </a:r>
            <a:endParaRPr lang="lv-LV" dirty="0" smtClean="0"/>
          </a:p>
          <a:p>
            <a:r>
              <a:rPr lang="lv-LV" dirty="0" smtClean="0"/>
              <a:t>Baseina telpu pilnveide</a:t>
            </a:r>
          </a:p>
          <a:p>
            <a:r>
              <a:rPr lang="lv-LV" dirty="0" smtClean="0"/>
              <a:t>Dažādi sīkumi komfortablākam KSC apmeklējumam</a:t>
            </a:r>
            <a:endParaRPr lang="en-GB" dirty="0" smtClean="0"/>
          </a:p>
          <a:p>
            <a:r>
              <a:rPr lang="en-GB" dirty="0" err="1" smtClean="0"/>
              <a:t>Kaimiņu</a:t>
            </a:r>
            <a:r>
              <a:rPr lang="en-GB" dirty="0" smtClean="0"/>
              <a:t> </a:t>
            </a:r>
            <a:r>
              <a:rPr lang="en-GB" dirty="0" err="1" smtClean="0"/>
              <a:t>novadu</a:t>
            </a:r>
            <a:r>
              <a:rPr lang="en-GB" dirty="0" smtClean="0"/>
              <a:t> </a:t>
            </a:r>
            <a:r>
              <a:rPr lang="en-GB" dirty="0" err="1" smtClean="0"/>
              <a:t>apkalpošana</a:t>
            </a:r>
            <a:r>
              <a:rPr lang="en-GB" dirty="0" smtClean="0"/>
              <a:t> </a:t>
            </a:r>
            <a:r>
              <a:rPr lang="en-GB" dirty="0" err="1" smtClean="0"/>
              <a:t>projektu</a:t>
            </a:r>
            <a:r>
              <a:rPr lang="en-GB" dirty="0" smtClean="0"/>
              <a:t> </a:t>
            </a:r>
            <a:r>
              <a:rPr lang="en-GB" dirty="0" err="1" smtClean="0"/>
              <a:t>ietvaros</a:t>
            </a:r>
            <a:endParaRPr lang="en-GB" dirty="0" smtClean="0"/>
          </a:p>
          <a:p>
            <a:r>
              <a:rPr lang="en-GB" dirty="0" err="1" smtClean="0"/>
              <a:t>Sadarbība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uzņēmumiem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23453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Sadarbība ar novada izglītības iestādēm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IGKV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stundu</a:t>
            </a:r>
            <a:r>
              <a:rPr lang="en-GB" dirty="0" smtClean="0"/>
              <a:t> </a:t>
            </a:r>
            <a:r>
              <a:rPr lang="en-GB" dirty="0" err="1" smtClean="0"/>
              <a:t>nodarbības</a:t>
            </a:r>
            <a:endParaRPr lang="en-GB" dirty="0" smtClean="0"/>
          </a:p>
          <a:p>
            <a:r>
              <a:rPr lang="en-GB" dirty="0" err="1" smtClean="0"/>
              <a:t>Samērā</a:t>
            </a:r>
            <a:r>
              <a:rPr lang="en-GB" dirty="0" smtClean="0"/>
              <a:t> </a:t>
            </a:r>
            <a:r>
              <a:rPr lang="en-GB" dirty="0" err="1" smtClean="0"/>
              <a:t>regulāri</a:t>
            </a:r>
            <a:r>
              <a:rPr lang="en-GB" dirty="0" smtClean="0"/>
              <a:t> </a:t>
            </a:r>
            <a:r>
              <a:rPr lang="en-GB" dirty="0" err="1" smtClean="0"/>
              <a:t>citu</a:t>
            </a:r>
            <a:r>
              <a:rPr lang="en-GB" dirty="0" smtClean="0"/>
              <a:t> </a:t>
            </a:r>
            <a:r>
              <a:rPr lang="en-GB" dirty="0" err="1" smtClean="0"/>
              <a:t>novada</a:t>
            </a:r>
            <a:r>
              <a:rPr lang="en-GB" dirty="0" smtClean="0"/>
              <a:t> </a:t>
            </a:r>
            <a:r>
              <a:rPr lang="en-GB" dirty="0" err="1" smtClean="0"/>
              <a:t>izglītības</a:t>
            </a:r>
            <a:r>
              <a:rPr lang="en-GB" dirty="0" smtClean="0"/>
              <a:t> </a:t>
            </a:r>
            <a:r>
              <a:rPr lang="en-GB" dirty="0" err="1" smtClean="0"/>
              <a:t>iestāžu</a:t>
            </a:r>
            <a:r>
              <a:rPr lang="en-GB" dirty="0" smtClean="0"/>
              <a:t> </a:t>
            </a:r>
            <a:r>
              <a:rPr lang="en-GB" dirty="0" err="1" smtClean="0"/>
              <a:t>apmeklējumi</a:t>
            </a:r>
            <a:endParaRPr lang="en-GB" dirty="0" smtClean="0"/>
          </a:p>
          <a:p>
            <a:r>
              <a:rPr lang="en-GB" dirty="0" err="1" smtClean="0"/>
              <a:t>Individuālie</a:t>
            </a:r>
            <a:r>
              <a:rPr lang="en-GB" dirty="0" smtClean="0"/>
              <a:t> </a:t>
            </a:r>
            <a:r>
              <a:rPr lang="en-GB" dirty="0" err="1" smtClean="0"/>
              <a:t>apmeklējumi</a:t>
            </a:r>
            <a:endParaRPr lang="en-GB" dirty="0" smtClean="0"/>
          </a:p>
          <a:p>
            <a:r>
              <a:rPr lang="en-GB" dirty="0" smtClean="0"/>
              <a:t>PII </a:t>
            </a:r>
            <a:r>
              <a:rPr lang="en-GB" dirty="0" err="1" smtClean="0"/>
              <a:t>individuālie</a:t>
            </a:r>
            <a:r>
              <a:rPr lang="en-GB" dirty="0" smtClean="0"/>
              <a:t> </a:t>
            </a:r>
            <a:r>
              <a:rPr lang="en-GB" dirty="0" err="1" smtClean="0"/>
              <a:t>apmeklējumi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8752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Sadarbība ar novada iestādēm</a:t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Regulāra</a:t>
            </a:r>
            <a:r>
              <a:rPr lang="en-GB" dirty="0" smtClean="0"/>
              <a:t> </a:t>
            </a:r>
            <a:r>
              <a:rPr lang="en-GB" dirty="0" err="1" smtClean="0"/>
              <a:t>sadarbība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visām</a:t>
            </a:r>
            <a:r>
              <a:rPr lang="en-GB" dirty="0" smtClean="0"/>
              <a:t> </a:t>
            </a:r>
            <a:r>
              <a:rPr lang="en-GB" dirty="0" err="1" smtClean="0"/>
              <a:t>Kokneses</a:t>
            </a:r>
            <a:r>
              <a:rPr lang="en-GB" dirty="0" smtClean="0"/>
              <a:t> </a:t>
            </a:r>
            <a:r>
              <a:rPr lang="en-GB" dirty="0" err="1" smtClean="0"/>
              <a:t>novada</a:t>
            </a:r>
            <a:r>
              <a:rPr lang="en-GB" dirty="0" smtClean="0"/>
              <a:t> </a:t>
            </a:r>
            <a:r>
              <a:rPr lang="en-GB" dirty="0" err="1" smtClean="0"/>
              <a:t>iestādēm</a:t>
            </a:r>
            <a:r>
              <a:rPr lang="en-GB" dirty="0" smtClean="0"/>
              <a:t> – IGKV, </a:t>
            </a:r>
            <a:r>
              <a:rPr lang="en-GB" dirty="0" err="1" smtClean="0"/>
              <a:t>tūrisma</a:t>
            </a:r>
            <a:r>
              <a:rPr lang="en-GB" dirty="0" smtClean="0"/>
              <a:t> </a:t>
            </a:r>
            <a:r>
              <a:rPr lang="en-GB" dirty="0" err="1" smtClean="0"/>
              <a:t>centrs</a:t>
            </a:r>
            <a:r>
              <a:rPr lang="en-GB" dirty="0" smtClean="0"/>
              <a:t>, </a:t>
            </a:r>
            <a:r>
              <a:rPr lang="en-GB" dirty="0" err="1" smtClean="0"/>
              <a:t>novada</a:t>
            </a:r>
            <a:r>
              <a:rPr lang="en-GB" dirty="0" smtClean="0"/>
              <a:t> </a:t>
            </a:r>
            <a:r>
              <a:rPr lang="en-GB" dirty="0" smtClean="0"/>
              <a:t>dome, </a:t>
            </a:r>
            <a:r>
              <a:rPr lang="en-GB" dirty="0" err="1" smtClean="0"/>
              <a:t>Bebru</a:t>
            </a:r>
            <a:r>
              <a:rPr lang="en-GB" dirty="0" smtClean="0"/>
              <a:t> un </a:t>
            </a:r>
            <a:r>
              <a:rPr lang="en-GB" dirty="0" err="1" smtClean="0"/>
              <a:t>Iršu</a:t>
            </a:r>
            <a:r>
              <a:rPr lang="en-GB" dirty="0" smtClean="0"/>
              <a:t> </a:t>
            </a:r>
            <a:r>
              <a:rPr lang="en-GB" dirty="0" err="1" smtClean="0"/>
              <a:t>pagastu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organizatori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162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Sporta pasākumu organizēšana un tautas sporta </a:t>
            </a:r>
            <a:r>
              <a:rPr lang="lv-LV" dirty="0" smtClean="0"/>
              <a:t>attīstīšana</a:t>
            </a:r>
            <a:r>
              <a:rPr lang="en-GB" dirty="0" smtClean="0"/>
              <a:t> 2019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5" name="Satura vietturi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103442"/>
              </p:ext>
            </p:extLst>
          </p:nvPr>
        </p:nvGraphicFramePr>
        <p:xfrm>
          <a:off x="0" y="1116280"/>
          <a:ext cx="9144000" cy="5825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2175251"/>
                <a:gridCol w="2891545"/>
                <a:gridCol w="2385524"/>
              </a:tblGrid>
              <a:tr h="392064"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</a:rPr>
                        <a:t>Mēnesis</a:t>
                      </a:r>
                      <a:endParaRPr lang="lv-LV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</a:rPr>
                        <a:t>Pasākumu/spēļu skaits</a:t>
                      </a:r>
                      <a:endParaRPr lang="lv-LV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</a:rPr>
                        <a:t>Tai</a:t>
                      </a:r>
                      <a:r>
                        <a:rPr lang="lv-LV" sz="1600" baseline="0" dirty="0" smtClean="0">
                          <a:solidFill>
                            <a:schemeClr val="bg1"/>
                          </a:solidFill>
                        </a:rPr>
                        <a:t> skaitā KSC rīkoti pasākumi</a:t>
                      </a:r>
                      <a:endParaRPr lang="lv-LV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chemeClr val="bg1"/>
                          </a:solidFill>
                        </a:rPr>
                        <a:t>Kopējais</a:t>
                      </a:r>
                      <a:r>
                        <a:rPr lang="lv-LV" sz="1600" baseline="0" dirty="0" smtClean="0">
                          <a:solidFill>
                            <a:schemeClr val="bg1"/>
                          </a:solidFill>
                        </a:rPr>
                        <a:t> dalībnieku skaits</a:t>
                      </a:r>
                      <a:endParaRPr lang="lv-LV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Janvāris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646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Februāris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632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Marts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290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Aprīlis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178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Maijs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201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Jūnijs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256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Jūlijs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49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Augusts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186</a:t>
                      </a:r>
                      <a:endParaRPr lang="lv-LV" sz="1800" dirty="0"/>
                    </a:p>
                  </a:txBody>
                  <a:tcPr/>
                </a:tc>
              </a:tr>
              <a:tr h="535743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Septembris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900</a:t>
                      </a:r>
                      <a:endParaRPr lang="lv-LV" sz="1800" dirty="0"/>
                    </a:p>
                  </a:txBody>
                  <a:tcPr/>
                </a:tc>
              </a:tr>
              <a:tr h="356422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Oktobris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200</a:t>
                      </a:r>
                      <a:endParaRPr lang="lv-LV" sz="1800" dirty="0"/>
                    </a:p>
                  </a:txBody>
                  <a:tcPr/>
                </a:tc>
              </a:tr>
              <a:tr h="535743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Novembris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300</a:t>
                      </a:r>
                      <a:endParaRPr lang="lv-LV" sz="1800" dirty="0"/>
                    </a:p>
                  </a:txBody>
                  <a:tcPr/>
                </a:tc>
              </a:tr>
              <a:tr h="535743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Decembris 201</a:t>
                      </a:r>
                      <a:r>
                        <a:rPr lang="en-GB" sz="1600" dirty="0" smtClean="0"/>
                        <a:t>9</a:t>
                      </a:r>
                      <a:endParaRPr lang="lv-L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200</a:t>
                      </a:r>
                      <a:endParaRPr lang="lv-LV" sz="1800" dirty="0"/>
                    </a:p>
                  </a:txBody>
                  <a:tcPr/>
                </a:tc>
              </a:tr>
              <a:tr h="534633">
                <a:tc>
                  <a:txBody>
                    <a:bodyPr/>
                    <a:lstStyle/>
                    <a:p>
                      <a:r>
                        <a:rPr lang="lv-LV" sz="2400" b="1" dirty="0" smtClean="0"/>
                        <a:t>Kopā</a:t>
                      </a:r>
                      <a:endParaRPr lang="lv-LV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74</a:t>
                      </a:r>
                      <a:endParaRPr lang="lv-LV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47</a:t>
                      </a:r>
                      <a:endParaRPr lang="lv-LV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4038</a:t>
                      </a:r>
                      <a:endParaRPr lang="lv-LV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2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Galvenie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pasākumi</a:t>
            </a:r>
            <a:r>
              <a:rPr lang="en-GB" dirty="0" smtClean="0"/>
              <a:t> 2019</a:t>
            </a:r>
            <a:endParaRPr lang="en-GB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Kokneses</a:t>
            </a:r>
            <a:r>
              <a:rPr lang="en-GB" dirty="0" smtClean="0"/>
              <a:t> </a:t>
            </a:r>
            <a:r>
              <a:rPr lang="en-GB" dirty="0" err="1" smtClean="0"/>
              <a:t>kauss</a:t>
            </a:r>
            <a:r>
              <a:rPr lang="en-GB" dirty="0" smtClean="0"/>
              <a:t> </a:t>
            </a:r>
            <a:r>
              <a:rPr lang="en-GB" dirty="0" err="1" smtClean="0"/>
              <a:t>mešanu</a:t>
            </a:r>
            <a:r>
              <a:rPr lang="en-GB" dirty="0" smtClean="0"/>
              <a:t> </a:t>
            </a:r>
            <a:r>
              <a:rPr lang="en-GB" dirty="0" err="1" smtClean="0"/>
              <a:t>disciplīnās</a:t>
            </a:r>
            <a:r>
              <a:rPr lang="en-GB" dirty="0" smtClean="0"/>
              <a:t> </a:t>
            </a:r>
            <a:r>
              <a:rPr lang="en-GB" dirty="0" err="1" smtClean="0"/>
              <a:t>jaunatnei</a:t>
            </a:r>
            <a:endParaRPr lang="en-GB" dirty="0" smtClean="0"/>
          </a:p>
          <a:p>
            <a:r>
              <a:rPr lang="en-GB" dirty="0" err="1" smtClean="0"/>
              <a:t>Viestura</a:t>
            </a:r>
            <a:r>
              <a:rPr lang="en-GB" dirty="0" smtClean="0"/>
              <a:t> </a:t>
            </a:r>
            <a:r>
              <a:rPr lang="en-GB" dirty="0" err="1" smtClean="0"/>
              <a:t>kauss</a:t>
            </a:r>
            <a:r>
              <a:rPr lang="en-GB" dirty="0" smtClean="0"/>
              <a:t> </a:t>
            </a:r>
            <a:r>
              <a:rPr lang="en-GB" dirty="0" err="1" smtClean="0"/>
              <a:t>vieglatlētikā</a:t>
            </a:r>
            <a:r>
              <a:rPr lang="en-GB" dirty="0" smtClean="0"/>
              <a:t> </a:t>
            </a:r>
            <a:r>
              <a:rPr lang="en-GB" dirty="0" err="1" smtClean="0"/>
              <a:t>veterāniem</a:t>
            </a:r>
            <a:endParaRPr lang="en-GB" dirty="0" smtClean="0"/>
          </a:p>
          <a:p>
            <a:r>
              <a:rPr lang="en-GB" dirty="0" smtClean="0"/>
              <a:t>KSC </a:t>
            </a:r>
            <a:r>
              <a:rPr lang="en-GB" dirty="0" err="1" smtClean="0"/>
              <a:t>atklātās</a:t>
            </a:r>
            <a:r>
              <a:rPr lang="en-GB" dirty="0" smtClean="0"/>
              <a:t> </a:t>
            </a:r>
            <a:r>
              <a:rPr lang="en-GB" dirty="0" err="1" smtClean="0"/>
              <a:t>sacensības</a:t>
            </a:r>
            <a:r>
              <a:rPr lang="en-GB" dirty="0" smtClean="0"/>
              <a:t> </a:t>
            </a:r>
            <a:r>
              <a:rPr lang="en-GB" dirty="0" err="1" smtClean="0"/>
              <a:t>vieglatlētikā</a:t>
            </a:r>
            <a:endParaRPr lang="en-GB" dirty="0" smtClean="0"/>
          </a:p>
          <a:p>
            <a:r>
              <a:rPr lang="en-GB" dirty="0" err="1" smtClean="0"/>
              <a:t>Māra</a:t>
            </a:r>
            <a:r>
              <a:rPr lang="en-GB" dirty="0" smtClean="0"/>
              <a:t> </a:t>
            </a:r>
            <a:r>
              <a:rPr lang="en-GB" dirty="0" err="1" smtClean="0"/>
              <a:t>Bružika</a:t>
            </a:r>
            <a:r>
              <a:rPr lang="en-GB" dirty="0" smtClean="0"/>
              <a:t> </a:t>
            </a:r>
            <a:r>
              <a:rPr lang="en-GB" dirty="0" err="1" smtClean="0"/>
              <a:t>kausa</a:t>
            </a:r>
            <a:r>
              <a:rPr lang="en-GB" dirty="0" smtClean="0"/>
              <a:t> </a:t>
            </a:r>
            <a:r>
              <a:rPr lang="en-GB" dirty="0" err="1" smtClean="0"/>
              <a:t>izcīņa</a:t>
            </a:r>
            <a:r>
              <a:rPr lang="en-GB" dirty="0" smtClean="0"/>
              <a:t> </a:t>
            </a:r>
            <a:r>
              <a:rPr lang="en-GB" dirty="0" err="1" smtClean="0"/>
              <a:t>vieglatlētikā</a:t>
            </a:r>
            <a:endParaRPr lang="en-GB" dirty="0" smtClean="0"/>
          </a:p>
          <a:p>
            <a:r>
              <a:rPr lang="en-GB" dirty="0" smtClean="0"/>
              <a:t>KNAČ </a:t>
            </a:r>
            <a:r>
              <a:rPr lang="en-GB" dirty="0" err="1" smtClean="0"/>
              <a:t>spēka</a:t>
            </a:r>
            <a:r>
              <a:rPr lang="en-GB" dirty="0" smtClean="0"/>
              <a:t> </a:t>
            </a:r>
            <a:r>
              <a:rPr lang="en-GB" dirty="0" err="1" smtClean="0"/>
              <a:t>trīscīņā</a:t>
            </a:r>
            <a:r>
              <a:rPr lang="en-GB" dirty="0" smtClean="0"/>
              <a:t>, LK </a:t>
            </a:r>
            <a:r>
              <a:rPr lang="en-GB" dirty="0" err="1" smtClean="0"/>
              <a:t>posms</a:t>
            </a:r>
            <a:endParaRPr lang="en-GB" dirty="0" smtClean="0"/>
          </a:p>
          <a:p>
            <a:r>
              <a:rPr lang="en-GB" dirty="0" smtClean="0"/>
              <a:t>LČ </a:t>
            </a:r>
            <a:r>
              <a:rPr lang="en-GB" dirty="0" err="1" smtClean="0"/>
              <a:t>klasiskajā</a:t>
            </a:r>
            <a:r>
              <a:rPr lang="en-GB" dirty="0" smtClean="0"/>
              <a:t> </a:t>
            </a:r>
            <a:r>
              <a:rPr lang="en-GB" dirty="0" err="1" smtClean="0"/>
              <a:t>spēka</a:t>
            </a:r>
            <a:r>
              <a:rPr lang="en-GB" dirty="0" smtClean="0"/>
              <a:t> </a:t>
            </a:r>
            <a:r>
              <a:rPr lang="en-GB" dirty="0" err="1" smtClean="0"/>
              <a:t>trīscīņā</a:t>
            </a:r>
            <a:endParaRPr lang="en-GB" dirty="0" smtClean="0"/>
          </a:p>
          <a:p>
            <a:r>
              <a:rPr lang="en-GB" dirty="0" err="1" smtClean="0"/>
              <a:t>Latvijas</a:t>
            </a:r>
            <a:r>
              <a:rPr lang="en-GB" dirty="0" smtClean="0"/>
              <a:t> </a:t>
            </a:r>
            <a:r>
              <a:rPr lang="en-GB" dirty="0" err="1" smtClean="0"/>
              <a:t>krosmintona</a:t>
            </a:r>
            <a:r>
              <a:rPr lang="en-GB" dirty="0" smtClean="0"/>
              <a:t> </a:t>
            </a:r>
            <a:r>
              <a:rPr lang="en-GB" dirty="0" err="1" smtClean="0"/>
              <a:t>līga</a:t>
            </a:r>
            <a:r>
              <a:rPr lang="en-GB" dirty="0" smtClean="0"/>
              <a:t> </a:t>
            </a:r>
            <a:r>
              <a:rPr lang="en-GB" dirty="0" err="1" smtClean="0"/>
              <a:t>posms</a:t>
            </a:r>
            <a:r>
              <a:rPr lang="en-GB" dirty="0" smtClean="0"/>
              <a:t> </a:t>
            </a:r>
            <a:r>
              <a:rPr lang="en-GB" dirty="0" err="1" smtClean="0"/>
              <a:t>Koknesē</a:t>
            </a:r>
            <a:endParaRPr lang="en-GB" dirty="0" smtClean="0"/>
          </a:p>
          <a:p>
            <a:r>
              <a:rPr lang="en-GB" dirty="0" smtClean="0"/>
              <a:t>LČ </a:t>
            </a:r>
            <a:r>
              <a:rPr lang="en-GB" dirty="0" err="1" smtClean="0"/>
              <a:t>vesera</a:t>
            </a:r>
            <a:r>
              <a:rPr lang="en-GB" dirty="0" smtClean="0"/>
              <a:t> </a:t>
            </a:r>
            <a:r>
              <a:rPr lang="en-GB" dirty="0" err="1" smtClean="0"/>
              <a:t>mešanā</a:t>
            </a:r>
            <a:endParaRPr lang="en-GB" dirty="0" smtClean="0"/>
          </a:p>
          <a:p>
            <a:r>
              <a:rPr lang="en-GB" dirty="0" err="1" smtClean="0"/>
              <a:t>Kokneses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festivāls</a:t>
            </a:r>
            <a:endParaRPr lang="en-GB" dirty="0" smtClean="0"/>
          </a:p>
          <a:p>
            <a:r>
              <a:rPr lang="en-GB" dirty="0" smtClean="0"/>
              <a:t>KNAČ </a:t>
            </a:r>
            <a:r>
              <a:rPr lang="en-GB" dirty="0" err="1" smtClean="0"/>
              <a:t>pludmales</a:t>
            </a:r>
            <a:r>
              <a:rPr lang="en-GB" dirty="0" smtClean="0"/>
              <a:t> </a:t>
            </a:r>
            <a:r>
              <a:rPr lang="en-GB" dirty="0" err="1" smtClean="0"/>
              <a:t>volejbolā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6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Kokneses komandu startu koordinēšana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Kokneses</a:t>
            </a:r>
            <a:r>
              <a:rPr lang="en-GB" dirty="0" smtClean="0"/>
              <a:t> </a:t>
            </a:r>
            <a:r>
              <a:rPr lang="en-GB" dirty="0" err="1" smtClean="0"/>
              <a:t>novada</a:t>
            </a:r>
            <a:r>
              <a:rPr lang="en-GB" dirty="0" smtClean="0"/>
              <a:t> </a:t>
            </a:r>
            <a:r>
              <a:rPr lang="en-GB" dirty="0" err="1" smtClean="0"/>
              <a:t>sportistu</a:t>
            </a:r>
            <a:r>
              <a:rPr lang="en-GB" dirty="0" smtClean="0"/>
              <a:t> un </a:t>
            </a:r>
            <a:r>
              <a:rPr lang="en-GB" dirty="0" err="1" smtClean="0"/>
              <a:t>komandu</a:t>
            </a:r>
            <a:r>
              <a:rPr lang="en-GB" dirty="0" smtClean="0"/>
              <a:t> </a:t>
            </a:r>
            <a:r>
              <a:rPr lang="en-GB" dirty="0" err="1" smtClean="0"/>
              <a:t>startu</a:t>
            </a:r>
            <a:r>
              <a:rPr lang="en-GB" dirty="0" smtClean="0"/>
              <a:t> </a:t>
            </a:r>
            <a:r>
              <a:rPr lang="en-GB" dirty="0" err="1" smtClean="0"/>
              <a:t>koordinēšana</a:t>
            </a:r>
            <a:r>
              <a:rPr lang="en-GB" dirty="0" smtClean="0"/>
              <a:t> </a:t>
            </a:r>
            <a:r>
              <a:rPr lang="en-GB" dirty="0" err="1" smtClean="0"/>
              <a:t>dažāda</a:t>
            </a:r>
            <a:r>
              <a:rPr lang="en-GB" dirty="0" smtClean="0"/>
              <a:t> </a:t>
            </a:r>
            <a:r>
              <a:rPr lang="en-GB" dirty="0" err="1" smtClean="0"/>
              <a:t>līmeņa</a:t>
            </a:r>
            <a:r>
              <a:rPr lang="en-GB" dirty="0" smtClean="0"/>
              <a:t> </a:t>
            </a:r>
            <a:r>
              <a:rPr lang="en-GB" dirty="0" err="1" smtClean="0"/>
              <a:t>sacensībās</a:t>
            </a:r>
            <a:r>
              <a:rPr lang="en-GB" dirty="0"/>
              <a:t> </a:t>
            </a:r>
            <a:r>
              <a:rPr lang="en-GB" dirty="0" smtClean="0"/>
              <a:t>– LSVS, LJO, LČ </a:t>
            </a:r>
            <a:r>
              <a:rPr lang="en-GB" dirty="0" err="1" smtClean="0"/>
              <a:t>dažādos</a:t>
            </a:r>
            <a:r>
              <a:rPr lang="en-GB" dirty="0" smtClean="0"/>
              <a:t> </a:t>
            </a:r>
            <a:r>
              <a:rPr lang="en-GB" dirty="0" err="1" smtClean="0"/>
              <a:t>sporta</a:t>
            </a:r>
            <a:r>
              <a:rPr lang="en-GB" dirty="0" smtClean="0"/>
              <a:t> </a:t>
            </a:r>
            <a:r>
              <a:rPr lang="en-GB" dirty="0" err="1" smtClean="0"/>
              <a:t>veidos</a:t>
            </a:r>
            <a:r>
              <a:rPr lang="en-GB" dirty="0" smtClean="0"/>
              <a:t>, </a:t>
            </a:r>
            <a:r>
              <a:rPr lang="en-GB" dirty="0" err="1" smtClean="0"/>
              <a:t>reģionālie</a:t>
            </a:r>
            <a:r>
              <a:rPr lang="en-GB" dirty="0" smtClean="0"/>
              <a:t> </a:t>
            </a:r>
            <a:r>
              <a:rPr lang="en-GB" dirty="0" err="1" smtClean="0"/>
              <a:t>starti</a:t>
            </a: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888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943</Words>
  <Application>Microsoft Office PowerPoint</Application>
  <PresentationFormat>Slaidrāde ekrānā (4:3)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dizains</vt:lpstr>
      <vt:lpstr>Kokneses sporta centrs</vt:lpstr>
      <vt:lpstr>Sporta centra darbības virzieni</vt:lpstr>
      <vt:lpstr>Telpu uzturēšana un atjaunošana</vt:lpstr>
      <vt:lpstr>Klientu piesaiste un pakalpojumu kvalitātes uzlabošana </vt:lpstr>
      <vt:lpstr>Sadarbība ar novada izglītības iestādēm</vt:lpstr>
      <vt:lpstr>Sadarbība ar novada iestādēm </vt:lpstr>
      <vt:lpstr>Sporta pasākumu organizēšana un tautas sporta attīstīšana 2019 </vt:lpstr>
      <vt:lpstr>Galvenie sporta pasākumi 2019</vt:lpstr>
      <vt:lpstr>Kokneses komandu startu koordinēšana</vt:lpstr>
      <vt:lpstr>Ārtelpu sporta būvju pilnveidošana un uzlabošana </vt:lpstr>
      <vt:lpstr>Nometnes </vt:lpstr>
      <vt:lpstr>Komunikācija ar klientiem ar sociālo tīklu starpniecību </vt:lpstr>
      <vt:lpstr>Informācijas plūsma Internet vidē </vt:lpstr>
      <vt:lpstr>Darbība Internet vidē skaitļos</vt:lpstr>
      <vt:lpstr>Ienākumi</vt:lpstr>
      <vt:lpstr>Ienākumi</vt:lpstr>
      <vt:lpstr>Apmeklētāju skaits </vt:lpstr>
      <vt:lpstr>Nākotnes plāni</vt:lpstr>
      <vt:lpstr>Aktuālākās problēmas</vt:lpstr>
      <vt:lpstr>Padarīto darbu analizēšana </vt:lpstr>
      <vt:lpstr>Padarīto darbu analizēšana</vt:lpstr>
      <vt:lpstr>Secinājumi un atziņas</vt:lpstr>
      <vt:lpstr>Pašvērtējums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Kokneses sporta centrs</dc:title>
  <cp:lastModifiedBy>Davis Kalnins</cp:lastModifiedBy>
  <cp:revision>62</cp:revision>
  <cp:lastPrinted>2015-04-20T12:03:47Z</cp:lastPrinted>
  <dcterms:modified xsi:type="dcterms:W3CDTF">2019-10-16T07:17:18Z</dcterms:modified>
</cp:coreProperties>
</file>